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2" r:id="rId7"/>
    <p:sldId id="268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6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18880D-29D1-4701-8CCC-77C7601CF696}" v="8" dt="2024-08-28T01:01:34.4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5" d="100"/>
          <a:sy n="95" d="100"/>
        </p:scale>
        <p:origin x="1056" y="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ia Timoner-McManus" userId="414334753dd2cc0b" providerId="LiveId" clId="{AF18880D-29D1-4701-8CCC-77C7601CF696}"/>
    <pc:docChg chg="custSel modSld">
      <pc:chgData name="Patricia Timoner-McManus" userId="414334753dd2cc0b" providerId="LiveId" clId="{AF18880D-29D1-4701-8CCC-77C7601CF696}" dt="2024-08-28T01:01:34.487" v="14"/>
      <pc:docMkLst>
        <pc:docMk/>
      </pc:docMkLst>
      <pc:sldChg chg="addSp delSp modSp mod">
        <pc:chgData name="Patricia Timoner-McManus" userId="414334753dd2cc0b" providerId="LiveId" clId="{AF18880D-29D1-4701-8CCC-77C7601CF696}" dt="2024-08-28T01:01:34.487" v="14"/>
        <pc:sldMkLst>
          <pc:docMk/>
          <pc:sldMk cId="0" sldId="257"/>
        </pc:sldMkLst>
        <pc:spChg chg="del">
          <ac:chgData name="Patricia Timoner-McManus" userId="414334753dd2cc0b" providerId="LiveId" clId="{AF18880D-29D1-4701-8CCC-77C7601CF696}" dt="2024-08-28T00:51:58.190" v="4" actId="26606"/>
          <ac:spMkLst>
            <pc:docMk/>
            <pc:sldMk cId="0" sldId="257"/>
            <ac:spMk id="3" creationId="{00000000-0000-0000-0000-000000000000}"/>
          </ac:spMkLst>
        </pc:spChg>
        <pc:graphicFrameChg chg="add mod modGraphic">
          <ac:chgData name="Patricia Timoner-McManus" userId="414334753dd2cc0b" providerId="LiveId" clId="{AF18880D-29D1-4701-8CCC-77C7601CF696}" dt="2024-08-28T01:01:34.487" v="14"/>
          <ac:graphicFrameMkLst>
            <pc:docMk/>
            <pc:sldMk cId="0" sldId="257"/>
            <ac:graphicFrameMk id="5" creationId="{B4EAEBA9-6F6F-C279-52E8-51387EBC68F9}"/>
          </ac:graphicFrameMkLst>
        </pc:graphicFrameChg>
      </pc:sldChg>
      <pc:sldChg chg="addSp delSp mod">
        <pc:chgData name="Patricia Timoner-McManus" userId="414334753dd2cc0b" providerId="LiveId" clId="{AF18880D-29D1-4701-8CCC-77C7601CF696}" dt="2024-08-28T00:51:15.621" v="3" actId="26606"/>
        <pc:sldMkLst>
          <pc:docMk/>
          <pc:sldMk cId="0" sldId="258"/>
        </pc:sldMkLst>
        <pc:spChg chg="del">
          <ac:chgData name="Patricia Timoner-McManus" userId="414334753dd2cc0b" providerId="LiveId" clId="{AF18880D-29D1-4701-8CCC-77C7601CF696}" dt="2024-08-28T00:51:15.621" v="3" actId="26606"/>
          <ac:spMkLst>
            <pc:docMk/>
            <pc:sldMk cId="0" sldId="258"/>
            <ac:spMk id="3" creationId="{00000000-0000-0000-0000-000000000000}"/>
          </ac:spMkLst>
        </pc:spChg>
        <pc:graphicFrameChg chg="add">
          <ac:chgData name="Patricia Timoner-McManus" userId="414334753dd2cc0b" providerId="LiveId" clId="{AF18880D-29D1-4701-8CCC-77C7601CF696}" dt="2024-08-28T00:51:15.621" v="3" actId="26606"/>
          <ac:graphicFrameMkLst>
            <pc:docMk/>
            <pc:sldMk cId="0" sldId="258"/>
            <ac:graphicFrameMk id="5" creationId="{5D8BE48F-0473-5389-FFDE-144B7BF66B61}"/>
          </ac:graphicFrameMkLst>
        </pc:graphicFrameChg>
      </pc:sldChg>
      <pc:sldChg chg="addSp delSp modSp mod">
        <pc:chgData name="Patricia Timoner-McManus" userId="414334753dd2cc0b" providerId="LiveId" clId="{AF18880D-29D1-4701-8CCC-77C7601CF696}" dt="2024-08-28T00:50:55.414" v="2" actId="12100"/>
        <pc:sldMkLst>
          <pc:docMk/>
          <pc:sldMk cId="0" sldId="259"/>
        </pc:sldMkLst>
        <pc:spChg chg="del mod">
          <ac:chgData name="Patricia Timoner-McManus" userId="414334753dd2cc0b" providerId="LiveId" clId="{AF18880D-29D1-4701-8CCC-77C7601CF696}" dt="2024-08-28T00:50:44.988" v="1" actId="26606"/>
          <ac:spMkLst>
            <pc:docMk/>
            <pc:sldMk cId="0" sldId="259"/>
            <ac:spMk id="3" creationId="{00000000-0000-0000-0000-000000000000}"/>
          </ac:spMkLst>
        </pc:spChg>
        <pc:graphicFrameChg chg="add mod">
          <ac:chgData name="Patricia Timoner-McManus" userId="414334753dd2cc0b" providerId="LiveId" clId="{AF18880D-29D1-4701-8CCC-77C7601CF696}" dt="2024-08-28T00:50:55.414" v="2" actId="12100"/>
          <ac:graphicFrameMkLst>
            <pc:docMk/>
            <pc:sldMk cId="0" sldId="259"/>
            <ac:graphicFrameMk id="5" creationId="{727D98A9-D685-49A8-7C77-BA8883A1F8A0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6E0882-0702-41B5-BB18-48C87F12CB76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3D0090-4D42-4484-BDEB-753B83E4259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solidFill>
                <a:schemeClr val="bg1"/>
              </a:solidFill>
            </a:rPr>
            <a:t>• Operating System: Windows, macOS, or Linux.</a:t>
          </a:r>
        </a:p>
      </dgm:t>
    </dgm:pt>
    <dgm:pt modelId="{14224B5B-A5BC-4ED4-8C1E-A0CCD58A5441}" type="parTrans" cxnId="{C5D2E844-4238-4071-8023-1B894BF91D4D}">
      <dgm:prSet/>
      <dgm:spPr/>
      <dgm:t>
        <a:bodyPr/>
        <a:lstStyle/>
        <a:p>
          <a:endParaRPr lang="en-US"/>
        </a:p>
      </dgm:t>
    </dgm:pt>
    <dgm:pt modelId="{AD70BD53-160D-45EB-B3CC-9521ACFF5B37}" type="sibTrans" cxnId="{C5D2E844-4238-4071-8023-1B894BF91D4D}">
      <dgm:prSet/>
      <dgm:spPr/>
      <dgm:t>
        <a:bodyPr/>
        <a:lstStyle/>
        <a:p>
          <a:endParaRPr lang="en-US"/>
        </a:p>
      </dgm:t>
    </dgm:pt>
    <dgm:pt modelId="{F7E3D85D-1810-44A9-8EAA-65A3EFA49EF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solidFill>
                <a:schemeClr val="bg1"/>
              </a:solidFill>
            </a:rPr>
            <a:t>• Java Runtime Environment (JRE) 8 or later.</a:t>
          </a:r>
        </a:p>
      </dgm:t>
    </dgm:pt>
    <dgm:pt modelId="{E8CF8BED-D299-4153-96DD-87E60F1B2C27}" type="parTrans" cxnId="{25C5EF4F-2624-40F2-B231-614296290FE3}">
      <dgm:prSet/>
      <dgm:spPr/>
      <dgm:t>
        <a:bodyPr/>
        <a:lstStyle/>
        <a:p>
          <a:endParaRPr lang="en-US"/>
        </a:p>
      </dgm:t>
    </dgm:pt>
    <dgm:pt modelId="{E12AB526-A2BD-44E1-A6CA-FC04380ABC5C}" type="sibTrans" cxnId="{25C5EF4F-2624-40F2-B231-614296290FE3}">
      <dgm:prSet/>
      <dgm:spPr/>
      <dgm:t>
        <a:bodyPr/>
        <a:lstStyle/>
        <a:p>
          <a:endParaRPr lang="en-US"/>
        </a:p>
      </dgm:t>
    </dgm:pt>
    <dgm:pt modelId="{C20609E8-030D-4AEA-81A9-1D03B544781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solidFill>
                <a:schemeClr val="bg1"/>
              </a:solidFill>
            </a:rPr>
            <a:t>• Processor: 2 GHz dual-core or better.</a:t>
          </a:r>
        </a:p>
      </dgm:t>
    </dgm:pt>
    <dgm:pt modelId="{C3106106-FDE3-46AE-91EA-4BDC5279C448}" type="parTrans" cxnId="{3284500E-A9AA-4E30-A106-209387781D47}">
      <dgm:prSet/>
      <dgm:spPr/>
      <dgm:t>
        <a:bodyPr/>
        <a:lstStyle/>
        <a:p>
          <a:endParaRPr lang="en-US"/>
        </a:p>
      </dgm:t>
    </dgm:pt>
    <dgm:pt modelId="{EBCE48C3-A1C4-44AF-A381-730B26DEA998}" type="sibTrans" cxnId="{3284500E-A9AA-4E30-A106-209387781D47}">
      <dgm:prSet/>
      <dgm:spPr/>
      <dgm:t>
        <a:bodyPr/>
        <a:lstStyle/>
        <a:p>
          <a:endParaRPr lang="en-US"/>
        </a:p>
      </dgm:t>
    </dgm:pt>
    <dgm:pt modelId="{E054DB1C-C226-437B-A274-A0EB60268C1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solidFill>
                <a:schemeClr val="bg1"/>
              </a:solidFill>
            </a:rPr>
            <a:t>• RAM: 4 GB minimum (8 GB recommended).</a:t>
          </a:r>
        </a:p>
      </dgm:t>
    </dgm:pt>
    <dgm:pt modelId="{C2684810-2209-4D29-A77D-D6557DC758E0}" type="parTrans" cxnId="{B220FC67-B8D4-4CC5-81D2-AA37679B0974}">
      <dgm:prSet/>
      <dgm:spPr/>
      <dgm:t>
        <a:bodyPr/>
        <a:lstStyle/>
        <a:p>
          <a:endParaRPr lang="en-US"/>
        </a:p>
      </dgm:t>
    </dgm:pt>
    <dgm:pt modelId="{CB914FE1-253A-4150-AB9A-765B9B4426D0}" type="sibTrans" cxnId="{B220FC67-B8D4-4CC5-81D2-AA37679B0974}">
      <dgm:prSet/>
      <dgm:spPr/>
      <dgm:t>
        <a:bodyPr/>
        <a:lstStyle/>
        <a:p>
          <a:endParaRPr lang="en-US"/>
        </a:p>
      </dgm:t>
    </dgm:pt>
    <dgm:pt modelId="{ACD96A5D-B254-4A16-A238-6B50467BA82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>
              <a:solidFill>
                <a:schemeClr val="bg1"/>
              </a:solidFill>
            </a:rPr>
            <a:t>• </a:t>
          </a:r>
          <a:r>
            <a:rPr lang="en-US" sz="2000" dirty="0">
              <a:solidFill>
                <a:schemeClr val="bg1"/>
              </a:solidFill>
            </a:rPr>
            <a:t>Storage: At least 300 MB of free space.</a:t>
          </a:r>
        </a:p>
      </dgm:t>
    </dgm:pt>
    <dgm:pt modelId="{3A89AA09-DE3A-406F-AE61-625F4423DE72}" type="parTrans" cxnId="{CC78E483-4171-4A17-AD94-8CA557147B2F}">
      <dgm:prSet/>
      <dgm:spPr/>
      <dgm:t>
        <a:bodyPr/>
        <a:lstStyle/>
        <a:p>
          <a:endParaRPr lang="en-US"/>
        </a:p>
      </dgm:t>
    </dgm:pt>
    <dgm:pt modelId="{9402F144-AFFD-478F-8304-7CE9EE976DFB}" type="sibTrans" cxnId="{CC78E483-4171-4A17-AD94-8CA557147B2F}">
      <dgm:prSet/>
      <dgm:spPr/>
      <dgm:t>
        <a:bodyPr/>
        <a:lstStyle/>
        <a:p>
          <a:endParaRPr lang="en-US"/>
        </a:p>
      </dgm:t>
    </dgm:pt>
    <dgm:pt modelId="{BEA372AB-5CF6-4F23-8AC0-21804C66DB96}" type="pres">
      <dgm:prSet presAssocID="{096E0882-0702-41B5-BB18-48C87F12CB76}" presName="root" presStyleCnt="0">
        <dgm:presLayoutVars>
          <dgm:dir/>
          <dgm:resizeHandles val="exact"/>
        </dgm:presLayoutVars>
      </dgm:prSet>
      <dgm:spPr/>
    </dgm:pt>
    <dgm:pt modelId="{1E10AB3D-050E-4E79-BAAF-E163A4879930}" type="pres">
      <dgm:prSet presAssocID="{B33D0090-4D42-4484-BDEB-753B83E4259E}" presName="compNode" presStyleCnt="0"/>
      <dgm:spPr/>
    </dgm:pt>
    <dgm:pt modelId="{03BD87B6-7824-425F-8369-34D758CCE848}" type="pres">
      <dgm:prSet presAssocID="{B33D0090-4D42-4484-BDEB-753B83E4259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 with solid fill"/>
        </a:ext>
      </dgm:extLst>
    </dgm:pt>
    <dgm:pt modelId="{50024309-4A76-4538-8C89-EF5F9889A7A3}" type="pres">
      <dgm:prSet presAssocID="{B33D0090-4D42-4484-BDEB-753B83E4259E}" presName="spaceRect" presStyleCnt="0"/>
      <dgm:spPr/>
    </dgm:pt>
    <dgm:pt modelId="{4E89E04B-424C-48C4-8FEF-C986E952E314}" type="pres">
      <dgm:prSet presAssocID="{B33D0090-4D42-4484-BDEB-753B83E4259E}" presName="textRect" presStyleLbl="revTx" presStyleIdx="0" presStyleCnt="5">
        <dgm:presLayoutVars>
          <dgm:chMax val="1"/>
          <dgm:chPref val="1"/>
        </dgm:presLayoutVars>
      </dgm:prSet>
      <dgm:spPr/>
    </dgm:pt>
    <dgm:pt modelId="{C3D80060-FB49-4151-A50E-EEBFD4E6C30E}" type="pres">
      <dgm:prSet presAssocID="{AD70BD53-160D-45EB-B3CC-9521ACFF5B37}" presName="sibTrans" presStyleCnt="0"/>
      <dgm:spPr/>
    </dgm:pt>
    <dgm:pt modelId="{ABFB444D-F6E1-47B1-90D2-1A9AB32DF6F3}" type="pres">
      <dgm:prSet presAssocID="{F7E3D85D-1810-44A9-8EAA-65A3EFA49EF5}" presName="compNode" presStyleCnt="0"/>
      <dgm:spPr/>
    </dgm:pt>
    <dgm:pt modelId="{7D87D3EF-0C39-4A8F-96B8-1DD717F32F23}" type="pres">
      <dgm:prSet presAssocID="{F7E3D85D-1810-44A9-8EAA-65A3EFA49EF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 female with solid fill"/>
        </a:ext>
      </dgm:extLst>
    </dgm:pt>
    <dgm:pt modelId="{719B840B-CFAB-4E36-83E5-F1B71F3DA183}" type="pres">
      <dgm:prSet presAssocID="{F7E3D85D-1810-44A9-8EAA-65A3EFA49EF5}" presName="spaceRect" presStyleCnt="0"/>
      <dgm:spPr/>
    </dgm:pt>
    <dgm:pt modelId="{C929851C-B7D0-4DC3-9BAB-F8BAFD18E479}" type="pres">
      <dgm:prSet presAssocID="{F7E3D85D-1810-44A9-8EAA-65A3EFA49EF5}" presName="textRect" presStyleLbl="revTx" presStyleIdx="1" presStyleCnt="5">
        <dgm:presLayoutVars>
          <dgm:chMax val="1"/>
          <dgm:chPref val="1"/>
        </dgm:presLayoutVars>
      </dgm:prSet>
      <dgm:spPr/>
    </dgm:pt>
    <dgm:pt modelId="{9A3F73F9-5148-4F88-9845-F2BDFB9A98F0}" type="pres">
      <dgm:prSet presAssocID="{E12AB526-A2BD-44E1-A6CA-FC04380ABC5C}" presName="sibTrans" presStyleCnt="0"/>
      <dgm:spPr/>
    </dgm:pt>
    <dgm:pt modelId="{93098AC5-6F8B-4893-A5FC-411073B0E6FF}" type="pres">
      <dgm:prSet presAssocID="{C20609E8-030D-4AEA-81A9-1D03B544781F}" presName="compNode" presStyleCnt="0"/>
      <dgm:spPr/>
    </dgm:pt>
    <dgm:pt modelId="{F3DB2873-E031-4214-8F90-8B112A42B9DD}" type="pres">
      <dgm:prSet presAssocID="{C20609E8-030D-4AEA-81A9-1D03B544781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 with solid fill"/>
        </a:ext>
      </dgm:extLst>
    </dgm:pt>
    <dgm:pt modelId="{0F785EE2-0E65-4B65-9493-E9B8CDB68406}" type="pres">
      <dgm:prSet presAssocID="{C20609E8-030D-4AEA-81A9-1D03B544781F}" presName="spaceRect" presStyleCnt="0"/>
      <dgm:spPr/>
    </dgm:pt>
    <dgm:pt modelId="{0F0C7AD0-FC25-4ED1-A81A-8CB5DD7CA21C}" type="pres">
      <dgm:prSet presAssocID="{C20609E8-030D-4AEA-81A9-1D03B544781F}" presName="textRect" presStyleLbl="revTx" presStyleIdx="2" presStyleCnt="5">
        <dgm:presLayoutVars>
          <dgm:chMax val="1"/>
          <dgm:chPref val="1"/>
        </dgm:presLayoutVars>
      </dgm:prSet>
      <dgm:spPr/>
    </dgm:pt>
    <dgm:pt modelId="{8B57CD9E-3664-4F4B-9E98-033BD34D8EC4}" type="pres">
      <dgm:prSet presAssocID="{EBCE48C3-A1C4-44AF-A381-730B26DEA998}" presName="sibTrans" presStyleCnt="0"/>
      <dgm:spPr/>
    </dgm:pt>
    <dgm:pt modelId="{D3BADD09-555F-4738-AA20-242FF77AF976}" type="pres">
      <dgm:prSet presAssocID="{E054DB1C-C226-437B-A274-A0EB60268C1A}" presName="compNode" presStyleCnt="0"/>
      <dgm:spPr/>
    </dgm:pt>
    <dgm:pt modelId="{85A590E3-749A-40CF-B1DD-9CBDA828C54F}" type="pres">
      <dgm:prSet presAssocID="{E054DB1C-C226-437B-A274-A0EB60268C1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cord outline"/>
        </a:ext>
      </dgm:extLst>
    </dgm:pt>
    <dgm:pt modelId="{DF523BE0-54C4-49EC-A40F-008E55A17832}" type="pres">
      <dgm:prSet presAssocID="{E054DB1C-C226-437B-A274-A0EB60268C1A}" presName="spaceRect" presStyleCnt="0"/>
      <dgm:spPr/>
    </dgm:pt>
    <dgm:pt modelId="{62F6E82A-028C-434E-AF51-D24E0EE35982}" type="pres">
      <dgm:prSet presAssocID="{E054DB1C-C226-437B-A274-A0EB60268C1A}" presName="textRect" presStyleLbl="revTx" presStyleIdx="3" presStyleCnt="5">
        <dgm:presLayoutVars>
          <dgm:chMax val="1"/>
          <dgm:chPref val="1"/>
        </dgm:presLayoutVars>
      </dgm:prSet>
      <dgm:spPr/>
    </dgm:pt>
    <dgm:pt modelId="{9094BAA2-A94B-418B-A811-6C675567E299}" type="pres">
      <dgm:prSet presAssocID="{CB914FE1-253A-4150-AB9A-765B9B4426D0}" presName="sibTrans" presStyleCnt="0"/>
      <dgm:spPr/>
    </dgm:pt>
    <dgm:pt modelId="{BAFD86E0-6634-45B5-92AF-7F3D5649EE06}" type="pres">
      <dgm:prSet presAssocID="{ACD96A5D-B254-4A16-A238-6B50467BA826}" presName="compNode" presStyleCnt="0"/>
      <dgm:spPr/>
    </dgm:pt>
    <dgm:pt modelId="{1E5C673E-384E-4D65-950E-3E0471B21ED2}" type="pres">
      <dgm:prSet presAssocID="{ACD96A5D-B254-4A16-A238-6B50467BA82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k with solid fill"/>
        </a:ext>
      </dgm:extLst>
    </dgm:pt>
    <dgm:pt modelId="{4FAE756C-97EF-4DAE-83D6-2F983DBB3080}" type="pres">
      <dgm:prSet presAssocID="{ACD96A5D-B254-4A16-A238-6B50467BA826}" presName="spaceRect" presStyleCnt="0"/>
      <dgm:spPr/>
    </dgm:pt>
    <dgm:pt modelId="{6F817EF6-9B77-4283-BBFA-6D85214095A6}" type="pres">
      <dgm:prSet presAssocID="{ACD96A5D-B254-4A16-A238-6B50467BA826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3284500E-A9AA-4E30-A106-209387781D47}" srcId="{096E0882-0702-41B5-BB18-48C87F12CB76}" destId="{C20609E8-030D-4AEA-81A9-1D03B544781F}" srcOrd="2" destOrd="0" parTransId="{C3106106-FDE3-46AE-91EA-4BDC5279C448}" sibTransId="{EBCE48C3-A1C4-44AF-A381-730B26DEA998}"/>
    <dgm:cxn modelId="{C5D2E844-4238-4071-8023-1B894BF91D4D}" srcId="{096E0882-0702-41B5-BB18-48C87F12CB76}" destId="{B33D0090-4D42-4484-BDEB-753B83E4259E}" srcOrd="0" destOrd="0" parTransId="{14224B5B-A5BC-4ED4-8C1E-A0CCD58A5441}" sibTransId="{AD70BD53-160D-45EB-B3CC-9521ACFF5B37}"/>
    <dgm:cxn modelId="{B220FC67-B8D4-4CC5-81D2-AA37679B0974}" srcId="{096E0882-0702-41B5-BB18-48C87F12CB76}" destId="{E054DB1C-C226-437B-A274-A0EB60268C1A}" srcOrd="3" destOrd="0" parTransId="{C2684810-2209-4D29-A77D-D6557DC758E0}" sibTransId="{CB914FE1-253A-4150-AB9A-765B9B4426D0}"/>
    <dgm:cxn modelId="{25C5EF4F-2624-40F2-B231-614296290FE3}" srcId="{096E0882-0702-41B5-BB18-48C87F12CB76}" destId="{F7E3D85D-1810-44A9-8EAA-65A3EFA49EF5}" srcOrd="1" destOrd="0" parTransId="{E8CF8BED-D299-4153-96DD-87E60F1B2C27}" sibTransId="{E12AB526-A2BD-44E1-A6CA-FC04380ABC5C}"/>
    <dgm:cxn modelId="{2002445A-17CF-47C1-A298-7AB2EF318968}" type="presOf" srcId="{E054DB1C-C226-437B-A274-A0EB60268C1A}" destId="{62F6E82A-028C-434E-AF51-D24E0EE35982}" srcOrd="0" destOrd="0" presId="urn:microsoft.com/office/officeart/2018/2/layout/IconLabelList"/>
    <dgm:cxn modelId="{4D5EA083-D530-4762-B740-E793E92EDAA6}" type="presOf" srcId="{B33D0090-4D42-4484-BDEB-753B83E4259E}" destId="{4E89E04B-424C-48C4-8FEF-C986E952E314}" srcOrd="0" destOrd="0" presId="urn:microsoft.com/office/officeart/2018/2/layout/IconLabelList"/>
    <dgm:cxn modelId="{CC78E483-4171-4A17-AD94-8CA557147B2F}" srcId="{096E0882-0702-41B5-BB18-48C87F12CB76}" destId="{ACD96A5D-B254-4A16-A238-6B50467BA826}" srcOrd="4" destOrd="0" parTransId="{3A89AA09-DE3A-406F-AE61-625F4423DE72}" sibTransId="{9402F144-AFFD-478F-8304-7CE9EE976DFB}"/>
    <dgm:cxn modelId="{0671419A-E183-4008-8BC0-A4C5F6D1EA2F}" type="presOf" srcId="{F7E3D85D-1810-44A9-8EAA-65A3EFA49EF5}" destId="{C929851C-B7D0-4DC3-9BAB-F8BAFD18E479}" srcOrd="0" destOrd="0" presId="urn:microsoft.com/office/officeart/2018/2/layout/IconLabelList"/>
    <dgm:cxn modelId="{59F7D6BF-65DA-455A-9C67-C924912A40DC}" type="presOf" srcId="{C20609E8-030D-4AEA-81A9-1D03B544781F}" destId="{0F0C7AD0-FC25-4ED1-A81A-8CB5DD7CA21C}" srcOrd="0" destOrd="0" presId="urn:microsoft.com/office/officeart/2018/2/layout/IconLabelList"/>
    <dgm:cxn modelId="{73B93AE0-F9C5-409F-9085-8E9A6B90E17D}" type="presOf" srcId="{ACD96A5D-B254-4A16-A238-6B50467BA826}" destId="{6F817EF6-9B77-4283-BBFA-6D85214095A6}" srcOrd="0" destOrd="0" presId="urn:microsoft.com/office/officeart/2018/2/layout/IconLabelList"/>
    <dgm:cxn modelId="{1DB995FE-017B-4070-A13B-8D02720AB24B}" type="presOf" srcId="{096E0882-0702-41B5-BB18-48C87F12CB76}" destId="{BEA372AB-5CF6-4F23-8AC0-21804C66DB96}" srcOrd="0" destOrd="0" presId="urn:microsoft.com/office/officeart/2018/2/layout/IconLabelList"/>
    <dgm:cxn modelId="{7661F826-7514-461D-AB0E-8BC2F5F89CEB}" type="presParOf" srcId="{BEA372AB-5CF6-4F23-8AC0-21804C66DB96}" destId="{1E10AB3D-050E-4E79-BAAF-E163A4879930}" srcOrd="0" destOrd="0" presId="urn:microsoft.com/office/officeart/2018/2/layout/IconLabelList"/>
    <dgm:cxn modelId="{1FF6504E-C62F-48F1-87E5-D3102623A971}" type="presParOf" srcId="{1E10AB3D-050E-4E79-BAAF-E163A4879930}" destId="{03BD87B6-7824-425F-8369-34D758CCE848}" srcOrd="0" destOrd="0" presId="urn:microsoft.com/office/officeart/2018/2/layout/IconLabelList"/>
    <dgm:cxn modelId="{473647FB-005C-4A08-82A8-E77C7385F2CD}" type="presParOf" srcId="{1E10AB3D-050E-4E79-BAAF-E163A4879930}" destId="{50024309-4A76-4538-8C89-EF5F9889A7A3}" srcOrd="1" destOrd="0" presId="urn:microsoft.com/office/officeart/2018/2/layout/IconLabelList"/>
    <dgm:cxn modelId="{1DBC2F3A-E949-4B3A-9C86-F4179E558EB9}" type="presParOf" srcId="{1E10AB3D-050E-4E79-BAAF-E163A4879930}" destId="{4E89E04B-424C-48C4-8FEF-C986E952E314}" srcOrd="2" destOrd="0" presId="urn:microsoft.com/office/officeart/2018/2/layout/IconLabelList"/>
    <dgm:cxn modelId="{3B759FB5-CCF7-4802-93F4-88D673AE257E}" type="presParOf" srcId="{BEA372AB-5CF6-4F23-8AC0-21804C66DB96}" destId="{C3D80060-FB49-4151-A50E-EEBFD4E6C30E}" srcOrd="1" destOrd="0" presId="urn:microsoft.com/office/officeart/2018/2/layout/IconLabelList"/>
    <dgm:cxn modelId="{831EFD67-DB80-4CCF-B289-AEAA775109BE}" type="presParOf" srcId="{BEA372AB-5CF6-4F23-8AC0-21804C66DB96}" destId="{ABFB444D-F6E1-47B1-90D2-1A9AB32DF6F3}" srcOrd="2" destOrd="0" presId="urn:microsoft.com/office/officeart/2018/2/layout/IconLabelList"/>
    <dgm:cxn modelId="{B10ECB30-2683-4DFC-B89D-9476E764E3B8}" type="presParOf" srcId="{ABFB444D-F6E1-47B1-90D2-1A9AB32DF6F3}" destId="{7D87D3EF-0C39-4A8F-96B8-1DD717F32F23}" srcOrd="0" destOrd="0" presId="urn:microsoft.com/office/officeart/2018/2/layout/IconLabelList"/>
    <dgm:cxn modelId="{CC15B4A5-CE9D-425A-8429-214BDE8324A3}" type="presParOf" srcId="{ABFB444D-F6E1-47B1-90D2-1A9AB32DF6F3}" destId="{719B840B-CFAB-4E36-83E5-F1B71F3DA183}" srcOrd="1" destOrd="0" presId="urn:microsoft.com/office/officeart/2018/2/layout/IconLabelList"/>
    <dgm:cxn modelId="{BF83A550-6510-458E-8A82-EFDC072C74B2}" type="presParOf" srcId="{ABFB444D-F6E1-47B1-90D2-1A9AB32DF6F3}" destId="{C929851C-B7D0-4DC3-9BAB-F8BAFD18E479}" srcOrd="2" destOrd="0" presId="urn:microsoft.com/office/officeart/2018/2/layout/IconLabelList"/>
    <dgm:cxn modelId="{CDDCBA23-2783-49D0-8474-596E078910A2}" type="presParOf" srcId="{BEA372AB-5CF6-4F23-8AC0-21804C66DB96}" destId="{9A3F73F9-5148-4F88-9845-F2BDFB9A98F0}" srcOrd="3" destOrd="0" presId="urn:microsoft.com/office/officeart/2018/2/layout/IconLabelList"/>
    <dgm:cxn modelId="{92396C26-9326-46D2-B4E8-6F4F5E94E0EA}" type="presParOf" srcId="{BEA372AB-5CF6-4F23-8AC0-21804C66DB96}" destId="{93098AC5-6F8B-4893-A5FC-411073B0E6FF}" srcOrd="4" destOrd="0" presId="urn:microsoft.com/office/officeart/2018/2/layout/IconLabelList"/>
    <dgm:cxn modelId="{6BBADC11-0BD0-480C-B032-6FE9AA42FAA4}" type="presParOf" srcId="{93098AC5-6F8B-4893-A5FC-411073B0E6FF}" destId="{F3DB2873-E031-4214-8F90-8B112A42B9DD}" srcOrd="0" destOrd="0" presId="urn:microsoft.com/office/officeart/2018/2/layout/IconLabelList"/>
    <dgm:cxn modelId="{E40AE6D3-4FCC-4077-A2AD-6B927E8F14E6}" type="presParOf" srcId="{93098AC5-6F8B-4893-A5FC-411073B0E6FF}" destId="{0F785EE2-0E65-4B65-9493-E9B8CDB68406}" srcOrd="1" destOrd="0" presId="urn:microsoft.com/office/officeart/2018/2/layout/IconLabelList"/>
    <dgm:cxn modelId="{DC39EE8A-2041-410B-AC05-BA687583610C}" type="presParOf" srcId="{93098AC5-6F8B-4893-A5FC-411073B0E6FF}" destId="{0F0C7AD0-FC25-4ED1-A81A-8CB5DD7CA21C}" srcOrd="2" destOrd="0" presId="urn:microsoft.com/office/officeart/2018/2/layout/IconLabelList"/>
    <dgm:cxn modelId="{CB0A28F0-8C90-4F12-99CF-48B86627D185}" type="presParOf" srcId="{BEA372AB-5CF6-4F23-8AC0-21804C66DB96}" destId="{8B57CD9E-3664-4F4B-9E98-033BD34D8EC4}" srcOrd="5" destOrd="0" presId="urn:microsoft.com/office/officeart/2018/2/layout/IconLabelList"/>
    <dgm:cxn modelId="{16BD43E9-1691-41C7-9B4E-B39C1D3CD3E9}" type="presParOf" srcId="{BEA372AB-5CF6-4F23-8AC0-21804C66DB96}" destId="{D3BADD09-555F-4738-AA20-242FF77AF976}" srcOrd="6" destOrd="0" presId="urn:microsoft.com/office/officeart/2018/2/layout/IconLabelList"/>
    <dgm:cxn modelId="{0B65D55D-B3A6-4101-9CE3-0F0391DDADB0}" type="presParOf" srcId="{D3BADD09-555F-4738-AA20-242FF77AF976}" destId="{85A590E3-749A-40CF-B1DD-9CBDA828C54F}" srcOrd="0" destOrd="0" presId="urn:microsoft.com/office/officeart/2018/2/layout/IconLabelList"/>
    <dgm:cxn modelId="{3F688CC8-A924-41BD-8CB8-6CD338DD525A}" type="presParOf" srcId="{D3BADD09-555F-4738-AA20-242FF77AF976}" destId="{DF523BE0-54C4-49EC-A40F-008E55A17832}" srcOrd="1" destOrd="0" presId="urn:microsoft.com/office/officeart/2018/2/layout/IconLabelList"/>
    <dgm:cxn modelId="{FAC27CC7-6EFA-4D5C-921E-DA2C7B852FD9}" type="presParOf" srcId="{D3BADD09-555F-4738-AA20-242FF77AF976}" destId="{62F6E82A-028C-434E-AF51-D24E0EE35982}" srcOrd="2" destOrd="0" presId="urn:microsoft.com/office/officeart/2018/2/layout/IconLabelList"/>
    <dgm:cxn modelId="{604B7CC5-83E0-4C32-ACC3-18577D5B4DC7}" type="presParOf" srcId="{BEA372AB-5CF6-4F23-8AC0-21804C66DB96}" destId="{9094BAA2-A94B-418B-A811-6C675567E299}" srcOrd="7" destOrd="0" presId="urn:microsoft.com/office/officeart/2018/2/layout/IconLabelList"/>
    <dgm:cxn modelId="{32A05B51-643F-4874-BAD2-4D31DCD87186}" type="presParOf" srcId="{BEA372AB-5CF6-4F23-8AC0-21804C66DB96}" destId="{BAFD86E0-6634-45B5-92AF-7F3D5649EE06}" srcOrd="8" destOrd="0" presId="urn:microsoft.com/office/officeart/2018/2/layout/IconLabelList"/>
    <dgm:cxn modelId="{BAB5DEFC-FF9F-45C1-9F6E-8B9CD451230E}" type="presParOf" srcId="{BAFD86E0-6634-45B5-92AF-7F3D5649EE06}" destId="{1E5C673E-384E-4D65-950E-3E0471B21ED2}" srcOrd="0" destOrd="0" presId="urn:microsoft.com/office/officeart/2018/2/layout/IconLabelList"/>
    <dgm:cxn modelId="{8BFF8981-296C-4553-B736-9C3CF8DC5705}" type="presParOf" srcId="{BAFD86E0-6634-45B5-92AF-7F3D5649EE06}" destId="{4FAE756C-97EF-4DAE-83D6-2F983DBB3080}" srcOrd="1" destOrd="0" presId="urn:microsoft.com/office/officeart/2018/2/layout/IconLabelList"/>
    <dgm:cxn modelId="{3F6BDEC5-48D9-4B93-8EF2-85C8D8560FF2}" type="presParOf" srcId="{BAFD86E0-6634-45B5-92AF-7F3D5649EE06}" destId="{6F817EF6-9B77-4283-BBFA-6D85214095A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AA6AAB-11BC-4657-9DC5-3559DF5A356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516498-A6AA-49D1-8B3C-209C509C25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Visit the official website: https://ccl.northwestern.edu/netlogo/</a:t>
          </a:r>
        </a:p>
      </dgm:t>
    </dgm:pt>
    <dgm:pt modelId="{D50D85A4-3630-47F5-9D18-1AB920CCA904}" type="parTrans" cxnId="{B443E389-1724-49C3-B9B8-EAD5912AC402}">
      <dgm:prSet/>
      <dgm:spPr/>
      <dgm:t>
        <a:bodyPr/>
        <a:lstStyle/>
        <a:p>
          <a:endParaRPr lang="en-US"/>
        </a:p>
      </dgm:t>
    </dgm:pt>
    <dgm:pt modelId="{397E04EF-D9BB-4349-A5A3-525708B25AD4}" type="sibTrans" cxnId="{B443E389-1724-49C3-B9B8-EAD5912AC402}">
      <dgm:prSet/>
      <dgm:spPr/>
      <dgm:t>
        <a:bodyPr/>
        <a:lstStyle/>
        <a:p>
          <a:endParaRPr lang="en-US"/>
        </a:p>
      </dgm:t>
    </dgm:pt>
    <dgm:pt modelId="{2796AD59-441C-4A93-BF5D-C768D15BC15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Choose the installer for your operating system (Windows, macOS, Linux).</a:t>
          </a:r>
        </a:p>
      </dgm:t>
    </dgm:pt>
    <dgm:pt modelId="{A63ED6E8-C7DC-4C6C-AAB0-8FE9EC857A25}" type="parTrans" cxnId="{2AC194E3-D865-41F3-8934-6E93A0CCA232}">
      <dgm:prSet/>
      <dgm:spPr/>
      <dgm:t>
        <a:bodyPr/>
        <a:lstStyle/>
        <a:p>
          <a:endParaRPr lang="en-US"/>
        </a:p>
      </dgm:t>
    </dgm:pt>
    <dgm:pt modelId="{7763999F-C382-46D9-A8DA-2BA92A265CF7}" type="sibTrans" cxnId="{2AC194E3-D865-41F3-8934-6E93A0CCA232}">
      <dgm:prSet/>
      <dgm:spPr/>
      <dgm:t>
        <a:bodyPr/>
        <a:lstStyle/>
        <a:p>
          <a:endParaRPr lang="en-US"/>
        </a:p>
      </dgm:t>
    </dgm:pt>
    <dgm:pt modelId="{57FAF480-22B4-4AD5-A2A7-A990DAA182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 Download and save the installer to your computer.</a:t>
          </a:r>
        </a:p>
      </dgm:t>
    </dgm:pt>
    <dgm:pt modelId="{AD70EE3B-2007-4318-80EF-E075368D22D9}" type="parTrans" cxnId="{BCE44D40-1AD5-4363-814D-8BE75EDFED1A}">
      <dgm:prSet/>
      <dgm:spPr/>
      <dgm:t>
        <a:bodyPr/>
        <a:lstStyle/>
        <a:p>
          <a:endParaRPr lang="en-US"/>
        </a:p>
      </dgm:t>
    </dgm:pt>
    <dgm:pt modelId="{66CAC684-0BC3-4260-B32B-D7A13E62466D}" type="sibTrans" cxnId="{BCE44D40-1AD5-4363-814D-8BE75EDFED1A}">
      <dgm:prSet/>
      <dgm:spPr/>
      <dgm:t>
        <a:bodyPr/>
        <a:lstStyle/>
        <a:p>
          <a:endParaRPr lang="en-US"/>
        </a:p>
      </dgm:t>
    </dgm:pt>
    <dgm:pt modelId="{B9742EB4-4ADC-43F5-B4F5-E704D731989B}" type="pres">
      <dgm:prSet presAssocID="{E7AA6AAB-11BC-4657-9DC5-3559DF5A3567}" presName="root" presStyleCnt="0">
        <dgm:presLayoutVars>
          <dgm:dir/>
          <dgm:resizeHandles val="exact"/>
        </dgm:presLayoutVars>
      </dgm:prSet>
      <dgm:spPr/>
    </dgm:pt>
    <dgm:pt modelId="{CBDC4541-27FB-4446-A6D0-4A221A1C1A7D}" type="pres">
      <dgm:prSet presAssocID="{1E516498-A6AA-49D1-8B3C-209C509C2592}" presName="compNode" presStyleCnt="0"/>
      <dgm:spPr/>
    </dgm:pt>
    <dgm:pt modelId="{968889D5-7D44-4DB3-B206-56EE8E27297F}" type="pres">
      <dgm:prSet presAssocID="{1E516498-A6AA-49D1-8B3C-209C509C2592}" presName="bgRect" presStyleLbl="bgShp" presStyleIdx="0" presStyleCnt="3"/>
      <dgm:spPr/>
    </dgm:pt>
    <dgm:pt modelId="{8AEA8903-549F-4571-87D7-441469D53C78}" type="pres">
      <dgm:prSet presAssocID="{1E516498-A6AA-49D1-8B3C-209C509C259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CAC669BF-1BE2-437A-9EA2-01CF7E0214B2}" type="pres">
      <dgm:prSet presAssocID="{1E516498-A6AA-49D1-8B3C-209C509C2592}" presName="spaceRect" presStyleCnt="0"/>
      <dgm:spPr/>
    </dgm:pt>
    <dgm:pt modelId="{A1A32DDC-F6C6-4BC6-93ED-C69B01EF63BE}" type="pres">
      <dgm:prSet presAssocID="{1E516498-A6AA-49D1-8B3C-209C509C2592}" presName="parTx" presStyleLbl="revTx" presStyleIdx="0" presStyleCnt="3">
        <dgm:presLayoutVars>
          <dgm:chMax val="0"/>
          <dgm:chPref val="0"/>
        </dgm:presLayoutVars>
      </dgm:prSet>
      <dgm:spPr/>
    </dgm:pt>
    <dgm:pt modelId="{584ED4EC-FAEB-46F9-9BB0-D4AAF0FAC011}" type="pres">
      <dgm:prSet presAssocID="{397E04EF-D9BB-4349-A5A3-525708B25AD4}" presName="sibTrans" presStyleCnt="0"/>
      <dgm:spPr/>
    </dgm:pt>
    <dgm:pt modelId="{32976351-3336-4D7C-9076-33311085CA69}" type="pres">
      <dgm:prSet presAssocID="{2796AD59-441C-4A93-BF5D-C768D15BC15C}" presName="compNode" presStyleCnt="0"/>
      <dgm:spPr/>
    </dgm:pt>
    <dgm:pt modelId="{918984FF-35F7-40DA-BCBD-787631DE96CD}" type="pres">
      <dgm:prSet presAssocID="{2796AD59-441C-4A93-BF5D-C768D15BC15C}" presName="bgRect" presStyleLbl="bgShp" presStyleIdx="1" presStyleCnt="3"/>
      <dgm:spPr/>
    </dgm:pt>
    <dgm:pt modelId="{7A446B39-6F5C-4CB9-B3F1-4A5CD777F1C3}" type="pres">
      <dgm:prSet presAssocID="{2796AD59-441C-4A93-BF5D-C768D15BC15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38978FC4-8370-4EAA-9138-83E99EBE7C38}" type="pres">
      <dgm:prSet presAssocID="{2796AD59-441C-4A93-BF5D-C768D15BC15C}" presName="spaceRect" presStyleCnt="0"/>
      <dgm:spPr/>
    </dgm:pt>
    <dgm:pt modelId="{7A8EEC97-29EF-40A3-9263-0024A040F4FE}" type="pres">
      <dgm:prSet presAssocID="{2796AD59-441C-4A93-BF5D-C768D15BC15C}" presName="parTx" presStyleLbl="revTx" presStyleIdx="1" presStyleCnt="3">
        <dgm:presLayoutVars>
          <dgm:chMax val="0"/>
          <dgm:chPref val="0"/>
        </dgm:presLayoutVars>
      </dgm:prSet>
      <dgm:spPr/>
    </dgm:pt>
    <dgm:pt modelId="{656E4593-BD7B-46F2-969F-A154C01EE0E2}" type="pres">
      <dgm:prSet presAssocID="{7763999F-C382-46D9-A8DA-2BA92A265CF7}" presName="sibTrans" presStyleCnt="0"/>
      <dgm:spPr/>
    </dgm:pt>
    <dgm:pt modelId="{E05478A7-03BC-4419-BAAA-AA1AD66BB2A3}" type="pres">
      <dgm:prSet presAssocID="{57FAF480-22B4-4AD5-A2A7-A990DAA18266}" presName="compNode" presStyleCnt="0"/>
      <dgm:spPr/>
    </dgm:pt>
    <dgm:pt modelId="{34152C03-8E84-4778-989D-8EBD611F6D27}" type="pres">
      <dgm:prSet presAssocID="{57FAF480-22B4-4AD5-A2A7-A990DAA18266}" presName="bgRect" presStyleLbl="bgShp" presStyleIdx="2" presStyleCnt="3"/>
      <dgm:spPr/>
    </dgm:pt>
    <dgm:pt modelId="{144223D5-D12F-4E8C-9850-59CA53A3FE9D}" type="pres">
      <dgm:prSet presAssocID="{57FAF480-22B4-4AD5-A2A7-A990DAA1826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load"/>
        </a:ext>
      </dgm:extLst>
    </dgm:pt>
    <dgm:pt modelId="{D0E5699B-7627-4915-A186-053812DF3D64}" type="pres">
      <dgm:prSet presAssocID="{57FAF480-22B4-4AD5-A2A7-A990DAA18266}" presName="spaceRect" presStyleCnt="0"/>
      <dgm:spPr/>
    </dgm:pt>
    <dgm:pt modelId="{C1376252-2E17-4A56-B903-073000CE11E5}" type="pres">
      <dgm:prSet presAssocID="{57FAF480-22B4-4AD5-A2A7-A990DAA1826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7D76009-BCC8-4FF0-8F19-914F27FC812C}" type="presOf" srcId="{2796AD59-441C-4A93-BF5D-C768D15BC15C}" destId="{7A8EEC97-29EF-40A3-9263-0024A040F4FE}" srcOrd="0" destOrd="0" presId="urn:microsoft.com/office/officeart/2018/2/layout/IconVerticalSolidList"/>
    <dgm:cxn modelId="{476B961E-7594-40A4-A78F-93B29E47DB43}" type="presOf" srcId="{E7AA6AAB-11BC-4657-9DC5-3559DF5A3567}" destId="{B9742EB4-4ADC-43F5-B4F5-E704D731989B}" srcOrd="0" destOrd="0" presId="urn:microsoft.com/office/officeart/2018/2/layout/IconVerticalSolidList"/>
    <dgm:cxn modelId="{BCE44D40-1AD5-4363-814D-8BE75EDFED1A}" srcId="{E7AA6AAB-11BC-4657-9DC5-3559DF5A3567}" destId="{57FAF480-22B4-4AD5-A2A7-A990DAA18266}" srcOrd="2" destOrd="0" parTransId="{AD70EE3B-2007-4318-80EF-E075368D22D9}" sibTransId="{66CAC684-0BC3-4260-B32B-D7A13E62466D}"/>
    <dgm:cxn modelId="{11893E76-0308-47BB-995C-859A4126D51D}" type="presOf" srcId="{57FAF480-22B4-4AD5-A2A7-A990DAA18266}" destId="{C1376252-2E17-4A56-B903-073000CE11E5}" srcOrd="0" destOrd="0" presId="urn:microsoft.com/office/officeart/2018/2/layout/IconVerticalSolidList"/>
    <dgm:cxn modelId="{B443E389-1724-49C3-B9B8-EAD5912AC402}" srcId="{E7AA6AAB-11BC-4657-9DC5-3559DF5A3567}" destId="{1E516498-A6AA-49D1-8B3C-209C509C2592}" srcOrd="0" destOrd="0" parTransId="{D50D85A4-3630-47F5-9D18-1AB920CCA904}" sibTransId="{397E04EF-D9BB-4349-A5A3-525708B25AD4}"/>
    <dgm:cxn modelId="{39C3C1C1-A024-437A-8363-E70F20082108}" type="presOf" srcId="{1E516498-A6AA-49D1-8B3C-209C509C2592}" destId="{A1A32DDC-F6C6-4BC6-93ED-C69B01EF63BE}" srcOrd="0" destOrd="0" presId="urn:microsoft.com/office/officeart/2018/2/layout/IconVerticalSolidList"/>
    <dgm:cxn modelId="{2AC194E3-D865-41F3-8934-6E93A0CCA232}" srcId="{E7AA6AAB-11BC-4657-9DC5-3559DF5A3567}" destId="{2796AD59-441C-4A93-BF5D-C768D15BC15C}" srcOrd="1" destOrd="0" parTransId="{A63ED6E8-C7DC-4C6C-AAB0-8FE9EC857A25}" sibTransId="{7763999F-C382-46D9-A8DA-2BA92A265CF7}"/>
    <dgm:cxn modelId="{3F35EE38-1ABB-47F1-89FE-B973F6E53F9C}" type="presParOf" srcId="{B9742EB4-4ADC-43F5-B4F5-E704D731989B}" destId="{CBDC4541-27FB-4446-A6D0-4A221A1C1A7D}" srcOrd="0" destOrd="0" presId="urn:microsoft.com/office/officeart/2018/2/layout/IconVerticalSolidList"/>
    <dgm:cxn modelId="{555F0D4E-138E-4CDB-96E5-78398C255A70}" type="presParOf" srcId="{CBDC4541-27FB-4446-A6D0-4A221A1C1A7D}" destId="{968889D5-7D44-4DB3-B206-56EE8E27297F}" srcOrd="0" destOrd="0" presId="urn:microsoft.com/office/officeart/2018/2/layout/IconVerticalSolidList"/>
    <dgm:cxn modelId="{F9224602-B826-4B21-9E31-177B1D64E5D1}" type="presParOf" srcId="{CBDC4541-27FB-4446-A6D0-4A221A1C1A7D}" destId="{8AEA8903-549F-4571-87D7-441469D53C78}" srcOrd="1" destOrd="0" presId="urn:microsoft.com/office/officeart/2018/2/layout/IconVerticalSolidList"/>
    <dgm:cxn modelId="{2DD3F44F-7A87-4FC7-9437-EDBD97B13962}" type="presParOf" srcId="{CBDC4541-27FB-4446-A6D0-4A221A1C1A7D}" destId="{CAC669BF-1BE2-437A-9EA2-01CF7E0214B2}" srcOrd="2" destOrd="0" presId="urn:microsoft.com/office/officeart/2018/2/layout/IconVerticalSolidList"/>
    <dgm:cxn modelId="{70089FB4-48F4-4179-B087-3D8944F5A416}" type="presParOf" srcId="{CBDC4541-27FB-4446-A6D0-4A221A1C1A7D}" destId="{A1A32DDC-F6C6-4BC6-93ED-C69B01EF63BE}" srcOrd="3" destOrd="0" presId="urn:microsoft.com/office/officeart/2018/2/layout/IconVerticalSolidList"/>
    <dgm:cxn modelId="{C1C1ACE7-8DC0-48D5-AA95-A87F20B1BC76}" type="presParOf" srcId="{B9742EB4-4ADC-43F5-B4F5-E704D731989B}" destId="{584ED4EC-FAEB-46F9-9BB0-D4AAF0FAC011}" srcOrd="1" destOrd="0" presId="urn:microsoft.com/office/officeart/2018/2/layout/IconVerticalSolidList"/>
    <dgm:cxn modelId="{DACFD564-43A9-4171-B888-CBC54A57E11A}" type="presParOf" srcId="{B9742EB4-4ADC-43F5-B4F5-E704D731989B}" destId="{32976351-3336-4D7C-9076-33311085CA69}" srcOrd="2" destOrd="0" presId="urn:microsoft.com/office/officeart/2018/2/layout/IconVerticalSolidList"/>
    <dgm:cxn modelId="{0884E0EA-EF42-47F7-B169-F8C6BA54583D}" type="presParOf" srcId="{32976351-3336-4D7C-9076-33311085CA69}" destId="{918984FF-35F7-40DA-BCBD-787631DE96CD}" srcOrd="0" destOrd="0" presId="urn:microsoft.com/office/officeart/2018/2/layout/IconVerticalSolidList"/>
    <dgm:cxn modelId="{D6B7F66B-A229-4E84-8BDA-9FE66A9D1A56}" type="presParOf" srcId="{32976351-3336-4D7C-9076-33311085CA69}" destId="{7A446B39-6F5C-4CB9-B3F1-4A5CD777F1C3}" srcOrd="1" destOrd="0" presId="urn:microsoft.com/office/officeart/2018/2/layout/IconVerticalSolidList"/>
    <dgm:cxn modelId="{B9427D48-11C0-427B-9D18-873E24D0A46B}" type="presParOf" srcId="{32976351-3336-4D7C-9076-33311085CA69}" destId="{38978FC4-8370-4EAA-9138-83E99EBE7C38}" srcOrd="2" destOrd="0" presId="urn:microsoft.com/office/officeart/2018/2/layout/IconVerticalSolidList"/>
    <dgm:cxn modelId="{7D67995B-D5E3-4A68-80B4-AE86CD3D15C6}" type="presParOf" srcId="{32976351-3336-4D7C-9076-33311085CA69}" destId="{7A8EEC97-29EF-40A3-9263-0024A040F4FE}" srcOrd="3" destOrd="0" presId="urn:microsoft.com/office/officeart/2018/2/layout/IconVerticalSolidList"/>
    <dgm:cxn modelId="{97F5CE11-CE90-46DD-93D4-0E0F1701FFFD}" type="presParOf" srcId="{B9742EB4-4ADC-43F5-B4F5-E704D731989B}" destId="{656E4593-BD7B-46F2-969F-A154C01EE0E2}" srcOrd="3" destOrd="0" presId="urn:microsoft.com/office/officeart/2018/2/layout/IconVerticalSolidList"/>
    <dgm:cxn modelId="{8307C367-C973-4423-A85D-B1B1B8D5EFFC}" type="presParOf" srcId="{B9742EB4-4ADC-43F5-B4F5-E704D731989B}" destId="{E05478A7-03BC-4419-BAAA-AA1AD66BB2A3}" srcOrd="4" destOrd="0" presId="urn:microsoft.com/office/officeart/2018/2/layout/IconVerticalSolidList"/>
    <dgm:cxn modelId="{C272DE0A-10A3-4D21-9D1A-F4E095BEB47A}" type="presParOf" srcId="{E05478A7-03BC-4419-BAAA-AA1AD66BB2A3}" destId="{34152C03-8E84-4778-989D-8EBD611F6D27}" srcOrd="0" destOrd="0" presId="urn:microsoft.com/office/officeart/2018/2/layout/IconVerticalSolidList"/>
    <dgm:cxn modelId="{C066A05E-F779-4F21-868B-2DFD572D09CB}" type="presParOf" srcId="{E05478A7-03BC-4419-BAAA-AA1AD66BB2A3}" destId="{144223D5-D12F-4E8C-9850-59CA53A3FE9D}" srcOrd="1" destOrd="0" presId="urn:microsoft.com/office/officeart/2018/2/layout/IconVerticalSolidList"/>
    <dgm:cxn modelId="{1FAABED3-141D-4AAD-B1E8-99AEFE18CC2B}" type="presParOf" srcId="{E05478A7-03BC-4419-BAAA-AA1AD66BB2A3}" destId="{D0E5699B-7627-4915-A186-053812DF3D64}" srcOrd="2" destOrd="0" presId="urn:microsoft.com/office/officeart/2018/2/layout/IconVerticalSolidList"/>
    <dgm:cxn modelId="{651429BC-8F58-4728-A1A2-FEC75A33D409}" type="presParOf" srcId="{E05478A7-03BC-4419-BAAA-AA1AD66BB2A3}" destId="{C1376252-2E17-4A56-B903-073000CE11E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D353D1F-A8EF-4994-ADC7-4AFE7437D511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C689B9E0-289F-4881-BB60-03DEA4C1212D}">
      <dgm:prSet/>
      <dgm:spPr/>
      <dgm:t>
        <a:bodyPr/>
        <a:lstStyle/>
        <a:p>
          <a:r>
            <a:rPr lang="en-US"/>
            <a:t>• Windows: Run the .exe file and follow on-screen instructions.</a:t>
          </a:r>
        </a:p>
      </dgm:t>
    </dgm:pt>
    <dgm:pt modelId="{9D70CBD6-5463-4BA2-8FD9-97E84D7F0EAD}" type="parTrans" cxnId="{266C628E-30C6-4840-B520-2307024BB71F}">
      <dgm:prSet/>
      <dgm:spPr/>
      <dgm:t>
        <a:bodyPr/>
        <a:lstStyle/>
        <a:p>
          <a:endParaRPr lang="en-US"/>
        </a:p>
      </dgm:t>
    </dgm:pt>
    <dgm:pt modelId="{0DC2D26A-DE17-4629-BD73-8A88BC8BEF45}" type="sibTrans" cxnId="{266C628E-30C6-4840-B520-2307024BB71F}">
      <dgm:prSet/>
      <dgm:spPr/>
      <dgm:t>
        <a:bodyPr/>
        <a:lstStyle/>
        <a:p>
          <a:endParaRPr lang="en-US"/>
        </a:p>
      </dgm:t>
    </dgm:pt>
    <dgm:pt modelId="{663286DF-6265-4E95-96FA-D6466F024E41}">
      <dgm:prSet/>
      <dgm:spPr/>
      <dgm:t>
        <a:bodyPr/>
        <a:lstStyle/>
        <a:p>
          <a:r>
            <a:rPr lang="en-US" dirty="0"/>
            <a:t>• macOS: Open the .dmg file, drag </a:t>
          </a:r>
          <a:r>
            <a:rPr lang="en-US" dirty="0" err="1"/>
            <a:t>NetLogo</a:t>
          </a:r>
          <a:r>
            <a:rPr lang="en-US" dirty="0"/>
            <a:t> to Applications.</a:t>
          </a:r>
        </a:p>
      </dgm:t>
    </dgm:pt>
    <dgm:pt modelId="{C8B77906-3F0E-4173-9F42-53FD879B0CB1}" type="parTrans" cxnId="{3D96C4F0-7B8B-436E-9BD3-F01BB045BF38}">
      <dgm:prSet/>
      <dgm:spPr/>
      <dgm:t>
        <a:bodyPr/>
        <a:lstStyle/>
        <a:p>
          <a:endParaRPr lang="en-US"/>
        </a:p>
      </dgm:t>
    </dgm:pt>
    <dgm:pt modelId="{D70250E9-5CC6-4E0A-ADD3-AE97B2950573}" type="sibTrans" cxnId="{3D96C4F0-7B8B-436E-9BD3-F01BB045BF38}">
      <dgm:prSet/>
      <dgm:spPr/>
      <dgm:t>
        <a:bodyPr/>
        <a:lstStyle/>
        <a:p>
          <a:endParaRPr lang="en-US"/>
        </a:p>
      </dgm:t>
    </dgm:pt>
    <dgm:pt modelId="{B0A12818-2988-4E67-B5EA-B6C75762104C}">
      <dgm:prSet/>
      <dgm:spPr/>
      <dgm:t>
        <a:bodyPr/>
        <a:lstStyle/>
        <a:p>
          <a:r>
            <a:rPr lang="en-US"/>
            <a:t>• Linux: Extract the .tar.gz file, run the NetLogo executable.</a:t>
          </a:r>
        </a:p>
      </dgm:t>
    </dgm:pt>
    <dgm:pt modelId="{F215400A-14CA-4B4D-872C-18CFCC59D04C}" type="parTrans" cxnId="{F2486378-CCBC-40C0-9A8B-9702773B8AD7}">
      <dgm:prSet/>
      <dgm:spPr/>
      <dgm:t>
        <a:bodyPr/>
        <a:lstStyle/>
        <a:p>
          <a:endParaRPr lang="en-US"/>
        </a:p>
      </dgm:t>
    </dgm:pt>
    <dgm:pt modelId="{CC760177-1547-4ECE-BDEC-A98A93EBDCB9}" type="sibTrans" cxnId="{F2486378-CCBC-40C0-9A8B-9702773B8AD7}">
      <dgm:prSet/>
      <dgm:spPr/>
      <dgm:t>
        <a:bodyPr/>
        <a:lstStyle/>
        <a:p>
          <a:endParaRPr lang="en-US"/>
        </a:p>
      </dgm:t>
    </dgm:pt>
    <dgm:pt modelId="{67DC2BF2-0ACC-4BB0-B0AF-831F2D7100BE}">
      <dgm:prSet/>
      <dgm:spPr/>
      <dgm:t>
        <a:bodyPr/>
        <a:lstStyle/>
        <a:p>
          <a:r>
            <a:rPr lang="en-US"/>
            <a:t>You can also run  NetLogo  in a browser got to NetLogo Web</a:t>
          </a:r>
        </a:p>
      </dgm:t>
    </dgm:pt>
    <dgm:pt modelId="{B2B9A8A6-25A6-4F28-AD88-C30D72A95800}" type="parTrans" cxnId="{92A7AE88-971C-4601-9B23-3429C91B61BC}">
      <dgm:prSet/>
      <dgm:spPr/>
      <dgm:t>
        <a:bodyPr/>
        <a:lstStyle/>
        <a:p>
          <a:endParaRPr lang="en-US"/>
        </a:p>
      </dgm:t>
    </dgm:pt>
    <dgm:pt modelId="{A029AD00-34BE-4AB5-B037-7F0998496FC1}" type="sibTrans" cxnId="{92A7AE88-971C-4601-9B23-3429C91B61BC}">
      <dgm:prSet/>
      <dgm:spPr/>
      <dgm:t>
        <a:bodyPr/>
        <a:lstStyle/>
        <a:p>
          <a:endParaRPr lang="en-US"/>
        </a:p>
      </dgm:t>
    </dgm:pt>
    <dgm:pt modelId="{89204669-565E-4F52-AC72-BB3B51EBB2C2}" type="pres">
      <dgm:prSet presAssocID="{9D353D1F-A8EF-4994-ADC7-4AFE7437D511}" presName="linear" presStyleCnt="0">
        <dgm:presLayoutVars>
          <dgm:animLvl val="lvl"/>
          <dgm:resizeHandles val="exact"/>
        </dgm:presLayoutVars>
      </dgm:prSet>
      <dgm:spPr/>
    </dgm:pt>
    <dgm:pt modelId="{EFA8FE91-BAE1-4251-9F26-8BD0E6A55776}" type="pres">
      <dgm:prSet presAssocID="{C689B9E0-289F-4881-BB60-03DEA4C1212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2BA6885-0705-4C86-8A21-5153293315C0}" type="pres">
      <dgm:prSet presAssocID="{0DC2D26A-DE17-4629-BD73-8A88BC8BEF45}" presName="spacer" presStyleCnt="0"/>
      <dgm:spPr/>
    </dgm:pt>
    <dgm:pt modelId="{2A2AEDBD-3CDF-4933-9EEF-F0D79EEA127E}" type="pres">
      <dgm:prSet presAssocID="{663286DF-6265-4E95-96FA-D6466F024E4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BA28209-DF1A-4CAF-8BA8-395C467149BA}" type="pres">
      <dgm:prSet presAssocID="{D70250E9-5CC6-4E0A-ADD3-AE97B2950573}" presName="spacer" presStyleCnt="0"/>
      <dgm:spPr/>
    </dgm:pt>
    <dgm:pt modelId="{8121335E-36EE-4F34-86D7-54FB09252586}" type="pres">
      <dgm:prSet presAssocID="{B0A12818-2988-4E67-B5EA-B6C75762104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A764FD7-9F8A-4245-B704-BF1BEACA87DC}" type="pres">
      <dgm:prSet presAssocID="{CC760177-1547-4ECE-BDEC-A98A93EBDCB9}" presName="spacer" presStyleCnt="0"/>
      <dgm:spPr/>
    </dgm:pt>
    <dgm:pt modelId="{F5C3EF0C-2A1F-413C-8756-9D7962121024}" type="pres">
      <dgm:prSet presAssocID="{67DC2BF2-0ACC-4BB0-B0AF-831F2D7100B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E8C2A12-DD53-471B-B74E-412F19ECF314}" type="presOf" srcId="{B0A12818-2988-4E67-B5EA-B6C75762104C}" destId="{8121335E-36EE-4F34-86D7-54FB09252586}" srcOrd="0" destOrd="0" presId="urn:microsoft.com/office/officeart/2005/8/layout/vList2"/>
    <dgm:cxn modelId="{528FC823-DF47-4B50-B5B4-CB4E087DBB60}" type="presOf" srcId="{C689B9E0-289F-4881-BB60-03DEA4C1212D}" destId="{EFA8FE91-BAE1-4251-9F26-8BD0E6A55776}" srcOrd="0" destOrd="0" presId="urn:microsoft.com/office/officeart/2005/8/layout/vList2"/>
    <dgm:cxn modelId="{02407B40-AE3C-4D28-830A-D1FB343A50F9}" type="presOf" srcId="{9D353D1F-A8EF-4994-ADC7-4AFE7437D511}" destId="{89204669-565E-4F52-AC72-BB3B51EBB2C2}" srcOrd="0" destOrd="0" presId="urn:microsoft.com/office/officeart/2005/8/layout/vList2"/>
    <dgm:cxn modelId="{F2486378-CCBC-40C0-9A8B-9702773B8AD7}" srcId="{9D353D1F-A8EF-4994-ADC7-4AFE7437D511}" destId="{B0A12818-2988-4E67-B5EA-B6C75762104C}" srcOrd="2" destOrd="0" parTransId="{F215400A-14CA-4B4D-872C-18CFCC59D04C}" sibTransId="{CC760177-1547-4ECE-BDEC-A98A93EBDCB9}"/>
    <dgm:cxn modelId="{92A7AE88-971C-4601-9B23-3429C91B61BC}" srcId="{9D353D1F-A8EF-4994-ADC7-4AFE7437D511}" destId="{67DC2BF2-0ACC-4BB0-B0AF-831F2D7100BE}" srcOrd="3" destOrd="0" parTransId="{B2B9A8A6-25A6-4F28-AD88-C30D72A95800}" sibTransId="{A029AD00-34BE-4AB5-B037-7F0998496FC1}"/>
    <dgm:cxn modelId="{266C628E-30C6-4840-B520-2307024BB71F}" srcId="{9D353D1F-A8EF-4994-ADC7-4AFE7437D511}" destId="{C689B9E0-289F-4881-BB60-03DEA4C1212D}" srcOrd="0" destOrd="0" parTransId="{9D70CBD6-5463-4BA2-8FD9-97E84D7F0EAD}" sibTransId="{0DC2D26A-DE17-4629-BD73-8A88BC8BEF45}"/>
    <dgm:cxn modelId="{A825A5CB-E1D7-409B-9893-45A06B913049}" type="presOf" srcId="{663286DF-6265-4E95-96FA-D6466F024E41}" destId="{2A2AEDBD-3CDF-4933-9EEF-F0D79EEA127E}" srcOrd="0" destOrd="0" presId="urn:microsoft.com/office/officeart/2005/8/layout/vList2"/>
    <dgm:cxn modelId="{B32F95D0-D2FD-4B35-944D-3A5BC0937D01}" type="presOf" srcId="{67DC2BF2-0ACC-4BB0-B0AF-831F2D7100BE}" destId="{F5C3EF0C-2A1F-413C-8756-9D7962121024}" srcOrd="0" destOrd="0" presId="urn:microsoft.com/office/officeart/2005/8/layout/vList2"/>
    <dgm:cxn modelId="{3D96C4F0-7B8B-436E-9BD3-F01BB045BF38}" srcId="{9D353D1F-A8EF-4994-ADC7-4AFE7437D511}" destId="{663286DF-6265-4E95-96FA-D6466F024E41}" srcOrd="1" destOrd="0" parTransId="{C8B77906-3F0E-4173-9F42-53FD879B0CB1}" sibTransId="{D70250E9-5CC6-4E0A-ADD3-AE97B2950573}"/>
    <dgm:cxn modelId="{969A69FC-AE73-4B63-A270-735B9892FD08}" type="presParOf" srcId="{89204669-565E-4F52-AC72-BB3B51EBB2C2}" destId="{EFA8FE91-BAE1-4251-9F26-8BD0E6A55776}" srcOrd="0" destOrd="0" presId="urn:microsoft.com/office/officeart/2005/8/layout/vList2"/>
    <dgm:cxn modelId="{F9A4015A-2AFA-4D65-A9D6-844E451C68D2}" type="presParOf" srcId="{89204669-565E-4F52-AC72-BB3B51EBB2C2}" destId="{22BA6885-0705-4C86-8A21-5153293315C0}" srcOrd="1" destOrd="0" presId="urn:microsoft.com/office/officeart/2005/8/layout/vList2"/>
    <dgm:cxn modelId="{5F5A4FC8-23C1-4F18-A7A6-8BF7CBCA6844}" type="presParOf" srcId="{89204669-565E-4F52-AC72-BB3B51EBB2C2}" destId="{2A2AEDBD-3CDF-4933-9EEF-F0D79EEA127E}" srcOrd="2" destOrd="0" presId="urn:microsoft.com/office/officeart/2005/8/layout/vList2"/>
    <dgm:cxn modelId="{0FEEA13E-E770-4A5A-A668-31517C24284B}" type="presParOf" srcId="{89204669-565E-4F52-AC72-BB3B51EBB2C2}" destId="{BBA28209-DF1A-4CAF-8BA8-395C467149BA}" srcOrd="3" destOrd="0" presId="urn:microsoft.com/office/officeart/2005/8/layout/vList2"/>
    <dgm:cxn modelId="{516E2501-C4A5-4763-BFF5-EA5FA23B5E26}" type="presParOf" srcId="{89204669-565E-4F52-AC72-BB3B51EBB2C2}" destId="{8121335E-36EE-4F34-86D7-54FB09252586}" srcOrd="4" destOrd="0" presId="urn:microsoft.com/office/officeart/2005/8/layout/vList2"/>
    <dgm:cxn modelId="{CD95134D-1049-4F91-B423-5CCB7B71B828}" type="presParOf" srcId="{89204669-565E-4F52-AC72-BB3B51EBB2C2}" destId="{CA764FD7-9F8A-4245-B704-BF1BEACA87DC}" srcOrd="5" destOrd="0" presId="urn:microsoft.com/office/officeart/2005/8/layout/vList2"/>
    <dgm:cxn modelId="{23A1D0C4-8B86-4FE4-97F6-32A01F4B651F}" type="presParOf" srcId="{89204669-565E-4F52-AC72-BB3B51EBB2C2}" destId="{F5C3EF0C-2A1F-413C-8756-9D796212102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BD87B6-7824-425F-8369-34D758CCE848}">
      <dsp:nvSpPr>
        <dsp:cNvPr id="0" name=""/>
        <dsp:cNvSpPr/>
      </dsp:nvSpPr>
      <dsp:spPr>
        <a:xfrm>
          <a:off x="910015" y="1136485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89E04B-424C-48C4-8FEF-C986E952E314}">
      <dsp:nvSpPr>
        <dsp:cNvPr id="0" name=""/>
        <dsp:cNvSpPr/>
      </dsp:nvSpPr>
      <dsp:spPr>
        <a:xfrm>
          <a:off x="415015" y="2312040"/>
          <a:ext cx="1800000" cy="126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• Operating System: Windows, macOS, or Linux.</a:t>
          </a:r>
        </a:p>
      </dsp:txBody>
      <dsp:txXfrm>
        <a:off x="415015" y="2312040"/>
        <a:ext cx="1800000" cy="1260000"/>
      </dsp:txXfrm>
    </dsp:sp>
    <dsp:sp modelId="{7D87D3EF-0C39-4A8F-96B8-1DD717F32F23}">
      <dsp:nvSpPr>
        <dsp:cNvPr id="0" name=""/>
        <dsp:cNvSpPr/>
      </dsp:nvSpPr>
      <dsp:spPr>
        <a:xfrm>
          <a:off x="3025015" y="1136485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29851C-B7D0-4DC3-9BAB-F8BAFD18E479}">
      <dsp:nvSpPr>
        <dsp:cNvPr id="0" name=""/>
        <dsp:cNvSpPr/>
      </dsp:nvSpPr>
      <dsp:spPr>
        <a:xfrm>
          <a:off x="2530015" y="2312040"/>
          <a:ext cx="1800000" cy="126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• Java Runtime Environment (JRE) 8 or later.</a:t>
          </a:r>
        </a:p>
      </dsp:txBody>
      <dsp:txXfrm>
        <a:off x="2530015" y="2312040"/>
        <a:ext cx="1800000" cy="1260000"/>
      </dsp:txXfrm>
    </dsp:sp>
    <dsp:sp modelId="{F3DB2873-E031-4214-8F90-8B112A42B9DD}">
      <dsp:nvSpPr>
        <dsp:cNvPr id="0" name=""/>
        <dsp:cNvSpPr/>
      </dsp:nvSpPr>
      <dsp:spPr>
        <a:xfrm>
          <a:off x="5140015" y="1136485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C7AD0-FC25-4ED1-A81A-8CB5DD7CA21C}">
      <dsp:nvSpPr>
        <dsp:cNvPr id="0" name=""/>
        <dsp:cNvSpPr/>
      </dsp:nvSpPr>
      <dsp:spPr>
        <a:xfrm>
          <a:off x="4645015" y="2312040"/>
          <a:ext cx="1800000" cy="126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• Processor: 2 GHz dual-core or better.</a:t>
          </a:r>
        </a:p>
      </dsp:txBody>
      <dsp:txXfrm>
        <a:off x="4645015" y="2312040"/>
        <a:ext cx="1800000" cy="1260000"/>
      </dsp:txXfrm>
    </dsp:sp>
    <dsp:sp modelId="{85A590E3-749A-40CF-B1DD-9CBDA828C54F}">
      <dsp:nvSpPr>
        <dsp:cNvPr id="0" name=""/>
        <dsp:cNvSpPr/>
      </dsp:nvSpPr>
      <dsp:spPr>
        <a:xfrm>
          <a:off x="7255015" y="1136485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6E82A-028C-434E-AF51-D24E0EE35982}">
      <dsp:nvSpPr>
        <dsp:cNvPr id="0" name=""/>
        <dsp:cNvSpPr/>
      </dsp:nvSpPr>
      <dsp:spPr>
        <a:xfrm>
          <a:off x="6760015" y="2312040"/>
          <a:ext cx="1800000" cy="126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• RAM: 4 GB minimum (8 GB recommended).</a:t>
          </a:r>
        </a:p>
      </dsp:txBody>
      <dsp:txXfrm>
        <a:off x="6760015" y="2312040"/>
        <a:ext cx="1800000" cy="1260000"/>
      </dsp:txXfrm>
    </dsp:sp>
    <dsp:sp modelId="{1E5C673E-384E-4D65-950E-3E0471B21ED2}">
      <dsp:nvSpPr>
        <dsp:cNvPr id="0" name=""/>
        <dsp:cNvSpPr/>
      </dsp:nvSpPr>
      <dsp:spPr>
        <a:xfrm>
          <a:off x="9370015" y="1136485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817EF6-9B77-4283-BBFA-6D85214095A6}">
      <dsp:nvSpPr>
        <dsp:cNvPr id="0" name=""/>
        <dsp:cNvSpPr/>
      </dsp:nvSpPr>
      <dsp:spPr>
        <a:xfrm>
          <a:off x="8875015" y="2312040"/>
          <a:ext cx="1800000" cy="126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• </a:t>
          </a:r>
          <a:r>
            <a:rPr lang="en-US" sz="2000" kern="1200" dirty="0">
              <a:solidFill>
                <a:schemeClr val="bg1"/>
              </a:solidFill>
            </a:rPr>
            <a:t>Storage: At least 300 MB of free space.</a:t>
          </a:r>
        </a:p>
      </dsp:txBody>
      <dsp:txXfrm>
        <a:off x="8875015" y="2312040"/>
        <a:ext cx="1800000" cy="126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8889D5-7D44-4DB3-B206-56EE8E27297F}">
      <dsp:nvSpPr>
        <dsp:cNvPr id="0" name=""/>
        <dsp:cNvSpPr/>
      </dsp:nvSpPr>
      <dsp:spPr>
        <a:xfrm>
          <a:off x="0" y="552"/>
          <a:ext cx="10972800" cy="12928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EA8903-549F-4571-87D7-441469D53C78}">
      <dsp:nvSpPr>
        <dsp:cNvPr id="0" name=""/>
        <dsp:cNvSpPr/>
      </dsp:nvSpPr>
      <dsp:spPr>
        <a:xfrm>
          <a:off x="391077" y="291436"/>
          <a:ext cx="711049" cy="7110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A32DDC-F6C6-4BC6-93ED-C69B01EF63BE}">
      <dsp:nvSpPr>
        <dsp:cNvPr id="0" name=""/>
        <dsp:cNvSpPr/>
      </dsp:nvSpPr>
      <dsp:spPr>
        <a:xfrm>
          <a:off x="1493203" y="552"/>
          <a:ext cx="94795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• Visit the official website: https://ccl.northwestern.edu/netlogo/</a:t>
          </a:r>
        </a:p>
      </dsp:txBody>
      <dsp:txXfrm>
        <a:off x="1493203" y="552"/>
        <a:ext cx="9479596" cy="1292816"/>
      </dsp:txXfrm>
    </dsp:sp>
    <dsp:sp modelId="{918984FF-35F7-40DA-BCBD-787631DE96CD}">
      <dsp:nvSpPr>
        <dsp:cNvPr id="0" name=""/>
        <dsp:cNvSpPr/>
      </dsp:nvSpPr>
      <dsp:spPr>
        <a:xfrm>
          <a:off x="0" y="1616573"/>
          <a:ext cx="10972800" cy="12928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446B39-6F5C-4CB9-B3F1-4A5CD777F1C3}">
      <dsp:nvSpPr>
        <dsp:cNvPr id="0" name=""/>
        <dsp:cNvSpPr/>
      </dsp:nvSpPr>
      <dsp:spPr>
        <a:xfrm>
          <a:off x="391077" y="1907456"/>
          <a:ext cx="711049" cy="7110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8EEC97-29EF-40A3-9263-0024A040F4FE}">
      <dsp:nvSpPr>
        <dsp:cNvPr id="0" name=""/>
        <dsp:cNvSpPr/>
      </dsp:nvSpPr>
      <dsp:spPr>
        <a:xfrm>
          <a:off x="1493203" y="1616573"/>
          <a:ext cx="94795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• Choose the installer for your operating system (Windows, macOS, Linux).</a:t>
          </a:r>
        </a:p>
      </dsp:txBody>
      <dsp:txXfrm>
        <a:off x="1493203" y="1616573"/>
        <a:ext cx="9479596" cy="1292816"/>
      </dsp:txXfrm>
    </dsp:sp>
    <dsp:sp modelId="{34152C03-8E84-4778-989D-8EBD611F6D27}">
      <dsp:nvSpPr>
        <dsp:cNvPr id="0" name=""/>
        <dsp:cNvSpPr/>
      </dsp:nvSpPr>
      <dsp:spPr>
        <a:xfrm>
          <a:off x="0" y="3232593"/>
          <a:ext cx="10972800" cy="12928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4223D5-D12F-4E8C-9850-59CA53A3FE9D}">
      <dsp:nvSpPr>
        <dsp:cNvPr id="0" name=""/>
        <dsp:cNvSpPr/>
      </dsp:nvSpPr>
      <dsp:spPr>
        <a:xfrm>
          <a:off x="391077" y="3523477"/>
          <a:ext cx="711049" cy="7110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376252-2E17-4A56-B903-073000CE11E5}">
      <dsp:nvSpPr>
        <dsp:cNvPr id="0" name=""/>
        <dsp:cNvSpPr/>
      </dsp:nvSpPr>
      <dsp:spPr>
        <a:xfrm>
          <a:off x="1493203" y="3232593"/>
          <a:ext cx="94795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• Download and save the installer to your computer.</a:t>
          </a:r>
        </a:p>
      </dsp:txBody>
      <dsp:txXfrm>
        <a:off x="1493203" y="3232593"/>
        <a:ext cx="9479596" cy="12928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8FE91-BAE1-4251-9F26-8BD0E6A55776}">
      <dsp:nvSpPr>
        <dsp:cNvPr id="0" name=""/>
        <dsp:cNvSpPr/>
      </dsp:nvSpPr>
      <dsp:spPr>
        <a:xfrm>
          <a:off x="0" y="455305"/>
          <a:ext cx="10972800" cy="7675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• Windows: Run the .exe file and follow on-screen instructions.</a:t>
          </a:r>
        </a:p>
      </dsp:txBody>
      <dsp:txXfrm>
        <a:off x="37467" y="492772"/>
        <a:ext cx="10897866" cy="692586"/>
      </dsp:txXfrm>
    </dsp:sp>
    <dsp:sp modelId="{2A2AEDBD-3CDF-4933-9EEF-F0D79EEA127E}">
      <dsp:nvSpPr>
        <dsp:cNvPr id="0" name=""/>
        <dsp:cNvSpPr/>
      </dsp:nvSpPr>
      <dsp:spPr>
        <a:xfrm>
          <a:off x="0" y="1314985"/>
          <a:ext cx="10972800" cy="767520"/>
        </a:xfrm>
        <a:prstGeom prst="roundRect">
          <a:avLst/>
        </a:prstGeom>
        <a:solidFill>
          <a:schemeClr val="accent3">
            <a:hueOff val="-1282249"/>
            <a:satOff val="-370"/>
            <a:lumOff val="49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• macOS: Open the .dmg file, drag </a:t>
          </a:r>
          <a:r>
            <a:rPr lang="en-US" sz="3200" kern="1200" dirty="0" err="1"/>
            <a:t>NetLogo</a:t>
          </a:r>
          <a:r>
            <a:rPr lang="en-US" sz="3200" kern="1200" dirty="0"/>
            <a:t> to Applications.</a:t>
          </a:r>
        </a:p>
      </dsp:txBody>
      <dsp:txXfrm>
        <a:off x="37467" y="1352452"/>
        <a:ext cx="10897866" cy="692586"/>
      </dsp:txXfrm>
    </dsp:sp>
    <dsp:sp modelId="{8121335E-36EE-4F34-86D7-54FB09252586}">
      <dsp:nvSpPr>
        <dsp:cNvPr id="0" name=""/>
        <dsp:cNvSpPr/>
      </dsp:nvSpPr>
      <dsp:spPr>
        <a:xfrm>
          <a:off x="0" y="2174665"/>
          <a:ext cx="10972800" cy="767520"/>
        </a:xfrm>
        <a:prstGeom prst="roundRect">
          <a:avLst/>
        </a:prstGeom>
        <a:solidFill>
          <a:schemeClr val="accent3">
            <a:hueOff val="-2564497"/>
            <a:satOff val="-741"/>
            <a:lumOff val="98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• Linux: Extract the .tar.gz file, run the NetLogo executable.</a:t>
          </a:r>
        </a:p>
      </dsp:txBody>
      <dsp:txXfrm>
        <a:off x="37467" y="2212132"/>
        <a:ext cx="10897866" cy="692586"/>
      </dsp:txXfrm>
    </dsp:sp>
    <dsp:sp modelId="{F5C3EF0C-2A1F-413C-8756-9D7962121024}">
      <dsp:nvSpPr>
        <dsp:cNvPr id="0" name=""/>
        <dsp:cNvSpPr/>
      </dsp:nvSpPr>
      <dsp:spPr>
        <a:xfrm>
          <a:off x="0" y="3034345"/>
          <a:ext cx="10972800" cy="767520"/>
        </a:xfrm>
        <a:prstGeom prst="roundRect">
          <a:avLst/>
        </a:prstGeom>
        <a:solidFill>
          <a:schemeClr val="accent3">
            <a:hueOff val="-3846746"/>
            <a:satOff val="-1111"/>
            <a:lumOff val="147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You can also run  NetLogo  in a browser got to NetLogo Web</a:t>
          </a:r>
        </a:p>
      </dsp:txBody>
      <dsp:txXfrm>
        <a:off x="37467" y="3071812"/>
        <a:ext cx="10897866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EF927D-B20E-43F5-8EB2-4E468AA5907F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4AB09-1496-4627-AC06-996E55C5E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774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In this slide, we're outlining the basic system requirements for running NetLogo.</a:t>
            </a:r>
          </a:p>
          <a:p>
            <a:r>
              <a:t>Ensure your system meets these requirements before attempting installation.</a:t>
            </a:r>
          </a:p>
          <a:p>
            <a:r>
              <a:t>Most modern systems should have no trouble running NetLogo.</a:t>
            </a:r>
          </a:p>
          <a:p>
            <a:r>
              <a:t>Java Runtime Environment is crucial as NetLogo is built on Java.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This slide provides the official download link for NetLogo.</a:t>
            </a:r>
          </a:p>
          <a:p>
            <a:r>
              <a:t>Ensure you're downloading from the official site to avoid any security risks.</a:t>
            </a:r>
          </a:p>
          <a:p>
            <a:r>
              <a:t>The website will automatically detect your operating system and suggest the appropriate installer.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This slide outlines the basic installation steps for NetLogo on various operating systems.</a:t>
            </a:r>
          </a:p>
          <a:p>
            <a:r>
              <a:t>Each operating system has a slightly different installation process, but they are all straightforward.</a:t>
            </a:r>
          </a:p>
          <a:p>
            <a:r>
              <a:t>For Windows and macOS, it's mostly a matter of clicking through prompts, while Linux may require command-line usage.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This slide should contain a screenshot of the NetLogo download page.</a:t>
            </a:r>
          </a:p>
          <a:p>
            <a:r>
              <a:t>Use this to show users exactly where to click to download the installer.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To wrap up, remember that NetLogo is a powerful tool that can be installed on most modern systems.</a:t>
            </a:r>
          </a:p>
          <a:p>
            <a:r>
              <a:t>Always download from the official website to ensure you have the latest and safest version.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roups.google.com/g/netlogo-usersIn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 sz="4000">
                <a:solidFill>
                  <a:srgbClr val="FFFFFF"/>
                </a:solidFill>
              </a:defRPr>
            </a:pPr>
            <a:r>
              <a:rPr dirty="0"/>
              <a:t>Introduction to Real-Time Simulation with </a:t>
            </a:r>
            <a:r>
              <a:rPr dirty="0" err="1"/>
              <a:t>NetLogo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A Step-by-Step Guide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75293-D1DB-0A03-ECDC-07238D347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Your First Simple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04BE6-8EF5-9155-4F72-AF1454AF4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Let's create a very simple model from scratch:</a:t>
            </a:r>
          </a:p>
          <a:p>
            <a:pPr lvl="2"/>
            <a:r>
              <a:rPr lang="en-US" dirty="0"/>
              <a:t>Click "File" &gt; "New“</a:t>
            </a:r>
          </a:p>
          <a:p>
            <a:pPr lvl="2"/>
            <a:r>
              <a:rPr lang="en-US" dirty="0"/>
              <a:t>In the Code tab, enter the code  (Arduino)  from the image </a:t>
            </a:r>
          </a:p>
          <a:p>
            <a:pPr lvl="2"/>
            <a:r>
              <a:rPr lang="en-US" dirty="0"/>
              <a:t>Switch to the Interface tab</a:t>
            </a:r>
          </a:p>
          <a:p>
            <a:pPr lvl="2"/>
            <a:r>
              <a:rPr lang="en-US" dirty="0"/>
              <a:t>Add two buttons:</a:t>
            </a:r>
          </a:p>
          <a:p>
            <a:pPr lvl="3"/>
            <a:r>
              <a:rPr lang="en-US" dirty="0"/>
              <a:t>Click "Button" in the toolbar</a:t>
            </a:r>
          </a:p>
          <a:p>
            <a:pPr lvl="3"/>
            <a:r>
              <a:rPr lang="en-US" dirty="0"/>
              <a:t>Click in the interface to place the button</a:t>
            </a:r>
          </a:p>
          <a:p>
            <a:pPr lvl="3"/>
            <a:r>
              <a:rPr lang="en-US" dirty="0"/>
              <a:t>In the dialog, enter "setup" for the first button and "go" for the second</a:t>
            </a:r>
          </a:p>
          <a:p>
            <a:pPr lvl="2"/>
            <a:r>
              <a:rPr lang="en-US" dirty="0"/>
              <a:t>Check "Forever" for the "go" </a:t>
            </a:r>
            <a:r>
              <a:rPr lang="en-US" dirty="0" err="1"/>
              <a:t>buttonClick</a:t>
            </a:r>
            <a:r>
              <a:rPr lang="en-US" dirty="0"/>
              <a:t> "setup", then "go" to run your first custom simulation!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272584-7561-0AFA-E0F5-590AD6D017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902"/>
          <a:stretch/>
        </p:blipFill>
        <p:spPr>
          <a:xfrm>
            <a:off x="9074853" y="1600201"/>
            <a:ext cx="2942976" cy="314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577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70A5F-4393-19FE-7602-5B697AD13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Python 1 of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AE01D-7526-C790-1253-2A9823D8A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Necessary Libraries:</a:t>
            </a:r>
          </a:p>
          <a:p>
            <a:pPr lvl="1"/>
            <a:r>
              <a:rPr lang="en-US" dirty="0"/>
              <a:t>Make sure you have Python installed. You can install any additional libraries if needed, but Turtle is usually built-in. </a:t>
            </a:r>
          </a:p>
          <a:p>
            <a:pPr lvl="1"/>
            <a:r>
              <a:rPr lang="en-US" dirty="0"/>
              <a:t>Install </a:t>
            </a:r>
            <a:r>
              <a:rPr lang="en-US" dirty="0" err="1"/>
              <a:t>numpy</a:t>
            </a:r>
            <a:endParaRPr lang="en-US" dirty="0"/>
          </a:p>
          <a:p>
            <a:r>
              <a:rPr lang="en-US" dirty="0"/>
              <a:t>Writing the Simulation Code in </a:t>
            </a:r>
            <a:r>
              <a:rPr lang="en-US" dirty="0" err="1"/>
              <a:t>Python:Open</a:t>
            </a:r>
            <a:r>
              <a:rPr lang="en-US" dirty="0"/>
              <a:t> your preferred Python editor or IDE (e.g., </a:t>
            </a:r>
            <a:r>
              <a:rPr lang="en-US" dirty="0" err="1"/>
              <a:t>VSCode</a:t>
            </a:r>
            <a:r>
              <a:rPr lang="en-US" dirty="0"/>
              <a:t>, PyCharm).</a:t>
            </a:r>
          </a:p>
          <a:p>
            <a:r>
              <a:rPr lang="en-US" dirty="0"/>
              <a:t>Enter the Python code to create a simple simulation  written in the next slide</a:t>
            </a:r>
          </a:p>
        </p:txBody>
      </p:sp>
    </p:spTree>
    <p:extLst>
      <p:ext uri="{BB962C8B-B14F-4D97-AF65-F5344CB8AC3E}">
        <p14:creationId xmlns:p14="http://schemas.microsoft.com/office/powerpoint/2010/main" val="4231219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8FEEF-4996-F761-E36C-F305DC67A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7825"/>
            <a:ext cx="10972800" cy="1143000"/>
          </a:xfrm>
        </p:spPr>
        <p:txBody>
          <a:bodyPr/>
          <a:lstStyle/>
          <a:p>
            <a:r>
              <a:rPr lang="en-US" dirty="0"/>
              <a:t>For Python 2 of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17829-FC09-1222-63EB-F90CFBD74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8903" y="1127927"/>
            <a:ext cx="5392614" cy="5482247"/>
          </a:xfrm>
        </p:spPr>
        <p:txBody>
          <a:bodyPr>
            <a:normAutofit fontScale="25000" lnSpcReduction="20000"/>
          </a:bodyPr>
          <a:lstStyle/>
          <a:p>
            <a:r>
              <a:rPr lang="en-US" sz="4400" dirty="0"/>
              <a:t>import turtle</a:t>
            </a:r>
          </a:p>
          <a:p>
            <a:r>
              <a:rPr lang="en-US" sz="4400" dirty="0"/>
              <a:t>import random</a:t>
            </a:r>
          </a:p>
          <a:p>
            <a:endParaRPr lang="en-US" sz="4400" dirty="0"/>
          </a:p>
          <a:p>
            <a:r>
              <a:rPr lang="en-US" sz="4400" dirty="0"/>
              <a:t># Setup the screen</a:t>
            </a:r>
          </a:p>
          <a:p>
            <a:r>
              <a:rPr lang="en-US" sz="4400" dirty="0"/>
              <a:t>screen = </a:t>
            </a:r>
            <a:r>
              <a:rPr lang="en-US" sz="4400" dirty="0" err="1"/>
              <a:t>turtle.Screen</a:t>
            </a:r>
            <a:r>
              <a:rPr lang="en-US" sz="4400" dirty="0"/>
              <a:t>()</a:t>
            </a:r>
          </a:p>
          <a:p>
            <a:r>
              <a:rPr lang="en-US" sz="4400" dirty="0" err="1"/>
              <a:t>screen.bgcolor</a:t>
            </a:r>
            <a:r>
              <a:rPr lang="en-US" sz="4400" dirty="0"/>
              <a:t>("black")</a:t>
            </a:r>
          </a:p>
          <a:p>
            <a:endParaRPr lang="en-US" sz="4400" dirty="0"/>
          </a:p>
          <a:p>
            <a:r>
              <a:rPr lang="en-US" sz="4400" dirty="0"/>
              <a:t># Function to setup turtles</a:t>
            </a:r>
          </a:p>
          <a:p>
            <a:r>
              <a:rPr lang="en-US" sz="4400" dirty="0"/>
              <a:t>def </a:t>
            </a:r>
            <a:r>
              <a:rPr lang="en-US" sz="4400" dirty="0" err="1"/>
              <a:t>setup_turtles</a:t>
            </a:r>
            <a:r>
              <a:rPr lang="en-US" sz="4400" dirty="0"/>
              <a:t>(</a:t>
            </a:r>
            <a:r>
              <a:rPr lang="en-US" sz="4400" dirty="0" err="1"/>
              <a:t>num_turtles</a:t>
            </a:r>
            <a:r>
              <a:rPr lang="en-US" sz="4400" dirty="0"/>
              <a:t>):</a:t>
            </a:r>
          </a:p>
          <a:p>
            <a:r>
              <a:rPr lang="en-US" sz="4400" dirty="0"/>
              <a:t>    turtles = []</a:t>
            </a:r>
          </a:p>
          <a:p>
            <a:r>
              <a:rPr lang="en-US" sz="4400" dirty="0"/>
              <a:t>    for _ in range(</a:t>
            </a:r>
            <a:r>
              <a:rPr lang="en-US" sz="4400" dirty="0" err="1"/>
              <a:t>num_turtles</a:t>
            </a:r>
            <a:r>
              <a:rPr lang="en-US" sz="4400" dirty="0"/>
              <a:t>):</a:t>
            </a:r>
          </a:p>
          <a:p>
            <a:r>
              <a:rPr lang="en-US" sz="4400" dirty="0"/>
              <a:t>        </a:t>
            </a:r>
            <a:r>
              <a:rPr lang="en-US" sz="4400" dirty="0" err="1"/>
              <a:t>new_turtle</a:t>
            </a:r>
            <a:r>
              <a:rPr lang="en-US" sz="4400" dirty="0"/>
              <a:t> = </a:t>
            </a:r>
            <a:r>
              <a:rPr lang="en-US" sz="4400" dirty="0" err="1"/>
              <a:t>turtle.Turtle</a:t>
            </a:r>
            <a:r>
              <a:rPr lang="en-US" sz="4400" dirty="0"/>
              <a:t>()</a:t>
            </a:r>
          </a:p>
          <a:p>
            <a:r>
              <a:rPr lang="en-US" sz="4400" dirty="0"/>
              <a:t>        </a:t>
            </a:r>
            <a:r>
              <a:rPr lang="en-US" sz="4400" dirty="0" err="1"/>
              <a:t>new_turtle.shape</a:t>
            </a:r>
            <a:r>
              <a:rPr lang="en-US" sz="4400" dirty="0"/>
              <a:t>("turtle")</a:t>
            </a:r>
          </a:p>
          <a:p>
            <a:r>
              <a:rPr lang="en-US" sz="4400" dirty="0"/>
              <a:t>        </a:t>
            </a:r>
            <a:r>
              <a:rPr lang="en-US" sz="4400" dirty="0" err="1"/>
              <a:t>new_turtle.color</a:t>
            </a:r>
            <a:r>
              <a:rPr lang="en-US" sz="4400" dirty="0"/>
              <a:t>("red")</a:t>
            </a:r>
          </a:p>
          <a:p>
            <a:r>
              <a:rPr lang="en-US" sz="4400" dirty="0"/>
              <a:t>        </a:t>
            </a:r>
            <a:r>
              <a:rPr lang="en-US" sz="4400" dirty="0" err="1"/>
              <a:t>new_turtle.penup</a:t>
            </a:r>
            <a:r>
              <a:rPr lang="en-US" sz="4400" dirty="0"/>
              <a:t>()</a:t>
            </a:r>
          </a:p>
          <a:p>
            <a:r>
              <a:rPr lang="en-US" sz="4400" dirty="0"/>
              <a:t>        </a:t>
            </a:r>
            <a:r>
              <a:rPr lang="en-US" sz="4400" dirty="0" err="1"/>
              <a:t>new_turtle.speed</a:t>
            </a:r>
            <a:r>
              <a:rPr lang="en-US" sz="4400" dirty="0"/>
              <a:t>(0)</a:t>
            </a:r>
          </a:p>
          <a:p>
            <a:r>
              <a:rPr lang="en-US" sz="4400" dirty="0"/>
              <a:t>        </a:t>
            </a:r>
            <a:r>
              <a:rPr lang="en-US" sz="4400" dirty="0" err="1"/>
              <a:t>new_turtle.goto</a:t>
            </a:r>
            <a:r>
              <a:rPr lang="en-US" sz="4400" dirty="0"/>
              <a:t>(</a:t>
            </a:r>
            <a:r>
              <a:rPr lang="en-US" sz="4400" dirty="0" err="1"/>
              <a:t>random.randint</a:t>
            </a:r>
            <a:r>
              <a:rPr lang="en-US" sz="4400" dirty="0"/>
              <a:t>(-200, 200), </a:t>
            </a:r>
            <a:r>
              <a:rPr lang="en-US" sz="4400" dirty="0" err="1"/>
              <a:t>random.randint</a:t>
            </a:r>
            <a:r>
              <a:rPr lang="en-US" sz="4400" dirty="0"/>
              <a:t>(-200, 200))</a:t>
            </a:r>
          </a:p>
          <a:p>
            <a:r>
              <a:rPr lang="en-US" sz="4400" dirty="0"/>
              <a:t>        </a:t>
            </a:r>
            <a:r>
              <a:rPr lang="en-US" sz="4400" dirty="0" err="1"/>
              <a:t>turtles.append</a:t>
            </a:r>
            <a:r>
              <a:rPr lang="en-US" sz="4400" dirty="0"/>
              <a:t>(</a:t>
            </a:r>
            <a:r>
              <a:rPr lang="en-US" sz="4400" dirty="0" err="1"/>
              <a:t>new_turtle</a:t>
            </a:r>
            <a:r>
              <a:rPr lang="en-US" sz="4400" dirty="0"/>
              <a:t>)</a:t>
            </a:r>
          </a:p>
          <a:p>
            <a:r>
              <a:rPr lang="en-US" sz="4400" dirty="0"/>
              <a:t>    return turtles</a:t>
            </a:r>
          </a:p>
          <a:p>
            <a:endParaRPr lang="en-US" sz="4400" dirty="0"/>
          </a:p>
          <a:p>
            <a:r>
              <a:rPr lang="en-US" sz="4400" dirty="0"/>
              <a:t># Function to move turtles</a:t>
            </a:r>
          </a:p>
          <a:p>
            <a:r>
              <a:rPr lang="en-US" sz="4400" dirty="0"/>
              <a:t>def </a:t>
            </a:r>
            <a:r>
              <a:rPr lang="en-US" sz="4400" dirty="0" err="1"/>
              <a:t>move_turtles</a:t>
            </a:r>
            <a:r>
              <a:rPr lang="en-US" sz="4400" dirty="0"/>
              <a:t>(turtles):</a:t>
            </a:r>
          </a:p>
          <a:p>
            <a:r>
              <a:rPr lang="en-US" sz="4400" dirty="0"/>
              <a:t>    for t in turtles:</a:t>
            </a:r>
          </a:p>
          <a:p>
            <a:r>
              <a:rPr lang="en-US" sz="4400" dirty="0"/>
              <a:t>        </a:t>
            </a:r>
            <a:r>
              <a:rPr lang="en-US" sz="4400" dirty="0" err="1"/>
              <a:t>t.right</a:t>
            </a:r>
            <a:r>
              <a:rPr lang="en-US" sz="4400" dirty="0"/>
              <a:t>(</a:t>
            </a:r>
            <a:r>
              <a:rPr lang="en-US" sz="4400" dirty="0" err="1"/>
              <a:t>random.randint</a:t>
            </a:r>
            <a:r>
              <a:rPr lang="en-US" sz="4400" dirty="0"/>
              <a:t>(0, 360))</a:t>
            </a:r>
          </a:p>
          <a:p>
            <a:r>
              <a:rPr lang="en-US" sz="4400" dirty="0"/>
              <a:t>        </a:t>
            </a:r>
            <a:r>
              <a:rPr lang="en-US" sz="4400" dirty="0" err="1"/>
              <a:t>t.forward</a:t>
            </a:r>
            <a:r>
              <a:rPr lang="en-US" sz="4400" dirty="0"/>
              <a:t>(10)</a:t>
            </a:r>
          </a:p>
          <a:p>
            <a:endParaRPr lang="en-US" sz="4400" dirty="0"/>
          </a:p>
          <a:p>
            <a:r>
              <a:rPr lang="en-US" sz="4400" dirty="0"/>
              <a:t># Setup the turtles</a:t>
            </a:r>
          </a:p>
          <a:p>
            <a:r>
              <a:rPr lang="en-US" sz="4400" dirty="0"/>
              <a:t>turtles = </a:t>
            </a:r>
            <a:r>
              <a:rPr lang="en-US" sz="4400" dirty="0" err="1"/>
              <a:t>setup_turtles</a:t>
            </a:r>
            <a:r>
              <a:rPr lang="en-US" sz="4400" dirty="0"/>
              <a:t>(10)</a:t>
            </a:r>
          </a:p>
          <a:p>
            <a:endParaRPr lang="en-US" sz="4400" dirty="0"/>
          </a:p>
          <a:p>
            <a:r>
              <a:rPr lang="en-US" sz="4400" dirty="0"/>
              <a:t># Run the simulation</a:t>
            </a:r>
          </a:p>
          <a:p>
            <a:r>
              <a:rPr lang="en-US" sz="4400" dirty="0"/>
              <a:t>while True:</a:t>
            </a:r>
          </a:p>
          <a:p>
            <a:r>
              <a:rPr lang="en-US" sz="4400" dirty="0"/>
              <a:t>    </a:t>
            </a:r>
            <a:r>
              <a:rPr lang="en-US" sz="4400" dirty="0" err="1"/>
              <a:t>move_turtles</a:t>
            </a:r>
            <a:r>
              <a:rPr lang="en-US" sz="4400" dirty="0"/>
              <a:t>(turtles)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BC7625-2330-13FC-C52F-7F364FDC98F6}"/>
              </a:ext>
            </a:extLst>
          </p:cNvPr>
          <p:cNvSpPr txBox="1"/>
          <p:nvPr/>
        </p:nvSpPr>
        <p:spPr>
          <a:xfrm>
            <a:off x="914400" y="1497204"/>
            <a:ext cx="551654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This Python code uses the </a:t>
            </a:r>
            <a:r>
              <a:rPr lang="en-US" sz="2400" b="1" dirty="0">
                <a:solidFill>
                  <a:schemeClr val="bg1"/>
                </a:solidFill>
              </a:rPr>
              <a:t>turtle</a:t>
            </a:r>
            <a:r>
              <a:rPr lang="en-US" sz="2400" dirty="0">
                <a:solidFill>
                  <a:schemeClr val="bg1"/>
                </a:solidFill>
              </a:rPr>
              <a:t> library to create a simple simulation.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6"/>
                </a:solidFill>
              </a:rPr>
              <a:t>Turtle Graphics: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The turtle module allows you to create graphics programs.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accent6"/>
                </a:solidFill>
              </a:rPr>
              <a:t>setup_turtles</a:t>
            </a:r>
            <a:r>
              <a:rPr lang="en-US" sz="2400" b="1" dirty="0">
                <a:solidFill>
                  <a:schemeClr val="accent6"/>
                </a:solidFill>
              </a:rPr>
              <a:t> function</a:t>
            </a:r>
            <a:r>
              <a:rPr lang="en-US" sz="2400" dirty="0">
                <a:solidFill>
                  <a:schemeClr val="bg1"/>
                </a:solidFill>
              </a:rPr>
              <a:t>: Creates and initializes a group of turtles, each representing an agent in the simulation.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accent6"/>
                </a:solidFill>
              </a:rPr>
              <a:t>move_turtles</a:t>
            </a:r>
            <a:r>
              <a:rPr lang="en-US" sz="2400" b="1" dirty="0">
                <a:solidFill>
                  <a:schemeClr val="accent6"/>
                </a:solidFill>
              </a:rPr>
              <a:t> function</a:t>
            </a:r>
            <a:r>
              <a:rPr lang="en-US" sz="2400" dirty="0">
                <a:solidFill>
                  <a:schemeClr val="bg1"/>
                </a:solidFill>
              </a:rPr>
              <a:t>: Moves the turtles randomly in the simulation area.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simulation runs indefinitely, mimicking a simple agent-based model.</a:t>
            </a:r>
          </a:p>
        </p:txBody>
      </p:sp>
    </p:spTree>
    <p:extLst>
      <p:ext uri="{BB962C8B-B14F-4D97-AF65-F5344CB8AC3E}">
        <p14:creationId xmlns:p14="http://schemas.microsoft.com/office/powerpoint/2010/main" val="538029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C6696-16B2-15B4-E28E-474062AE2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the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3301A-CB2D-B583-C21D-8BD778578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Save the Python code as turtle_simulation.py.</a:t>
            </a:r>
          </a:p>
          <a:p>
            <a:r>
              <a:rPr lang="en-US" dirty="0"/>
              <a:t>Run the script, and you'll see multiple turtles moving randomly on the screen, simulating a simple model.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1674C3-1E2D-3DAD-C6A8-23F6F1707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428" y="3486776"/>
            <a:ext cx="3096586" cy="309658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63605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24A3B-AA4B-AD17-E4D6-249996448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- </a:t>
            </a:r>
            <a:r>
              <a:rPr lang="en-US" dirty="0" err="1"/>
              <a:t>NetLogo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85210-4F1E-30D6-F5E3-97E3781F0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 </a:t>
            </a:r>
            <a:r>
              <a:rPr lang="en-US" dirty="0" err="1"/>
              <a:t>NetLogo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Complete the built-in </a:t>
            </a:r>
            <a:r>
              <a:rPr lang="en-US" dirty="0" err="1"/>
              <a:t>NetLogo</a:t>
            </a:r>
            <a:r>
              <a:rPr lang="en-US" dirty="0"/>
              <a:t> tutorial:</a:t>
            </a:r>
          </a:p>
          <a:p>
            <a:pPr lvl="1"/>
            <a:r>
              <a:rPr lang="en-US" dirty="0"/>
              <a:t>Help &gt; </a:t>
            </a:r>
            <a:r>
              <a:rPr lang="en-US" dirty="0" err="1"/>
              <a:t>TutorialExplore</a:t>
            </a:r>
            <a:r>
              <a:rPr lang="en-US" dirty="0"/>
              <a:t> more models in the Models Library</a:t>
            </a:r>
          </a:p>
          <a:p>
            <a:pPr lvl="1"/>
            <a:r>
              <a:rPr lang="en-US" dirty="0"/>
              <a:t>Read the </a:t>
            </a:r>
            <a:r>
              <a:rPr lang="en-US" dirty="0" err="1"/>
              <a:t>NetLogo</a:t>
            </a:r>
            <a:r>
              <a:rPr lang="en-US" dirty="0"/>
              <a:t> User Manual: Help &gt; </a:t>
            </a:r>
            <a:r>
              <a:rPr lang="en-US" dirty="0" err="1"/>
              <a:t>NetLogo</a:t>
            </a:r>
            <a:r>
              <a:rPr lang="en-US" dirty="0"/>
              <a:t> User Manual</a:t>
            </a:r>
          </a:p>
          <a:p>
            <a:pPr lvl="1"/>
            <a:r>
              <a:rPr lang="en-US" dirty="0"/>
              <a:t>Join the </a:t>
            </a:r>
            <a:r>
              <a:rPr lang="en-US" dirty="0" err="1"/>
              <a:t>NetLogo</a:t>
            </a:r>
            <a:r>
              <a:rPr lang="en-US" dirty="0"/>
              <a:t> Users Group: </a:t>
            </a:r>
            <a:r>
              <a:rPr lang="en-US" dirty="0">
                <a:hlinkClick r:id="rId2"/>
              </a:rPr>
              <a:t>https://groups.google.com/g/netlogo-users</a:t>
            </a:r>
            <a:endParaRPr lang="en-US" dirty="0"/>
          </a:p>
          <a:p>
            <a:r>
              <a:rPr lang="en-US" dirty="0"/>
              <a:t>In Python:</a:t>
            </a:r>
          </a:p>
          <a:p>
            <a:pPr lvl="1"/>
            <a:r>
              <a:rPr lang="en-US" dirty="0"/>
              <a:t>Experiment with the turtle library in Python to create more complex simulations.</a:t>
            </a:r>
          </a:p>
          <a:p>
            <a:pPr lvl="1"/>
            <a:r>
              <a:rPr lang="en-US" dirty="0"/>
              <a:t>Explore libraries like </a:t>
            </a:r>
            <a:r>
              <a:rPr lang="en-US" dirty="0" err="1"/>
              <a:t>pygame</a:t>
            </a:r>
            <a:r>
              <a:rPr lang="en-US" dirty="0"/>
              <a:t> for more advanced graphics and simulations.</a:t>
            </a:r>
          </a:p>
          <a:p>
            <a:pPr lvl="1"/>
            <a:r>
              <a:rPr lang="en-US" dirty="0"/>
              <a:t>Learn to integrate simulations with data analysis tools like </a:t>
            </a:r>
            <a:r>
              <a:rPr lang="en-US" dirty="0" err="1"/>
              <a:t>numpy</a:t>
            </a:r>
            <a:r>
              <a:rPr lang="en-US" dirty="0"/>
              <a:t> and matplotlib.</a:t>
            </a:r>
          </a:p>
        </p:txBody>
      </p:sp>
    </p:spTree>
    <p:extLst>
      <p:ext uri="{BB962C8B-B14F-4D97-AF65-F5344CB8AC3E}">
        <p14:creationId xmlns:p14="http://schemas.microsoft.com/office/powerpoint/2010/main" val="2690054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>
                <a:solidFill>
                  <a:srgbClr val="FFFFFF"/>
                </a:solidFill>
              </a:defRPr>
            </a:pPr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900">
                <a:solidFill>
                  <a:srgbClr val="FFFFFF"/>
                </a:solidFill>
              </a:defRPr>
            </a:pPr>
            <a:r>
              <a:rPr lang="en-US" dirty="0"/>
              <a:t>Congratulations: </a:t>
            </a:r>
          </a:p>
          <a:p>
            <a:pPr lvl="1">
              <a:defRPr sz="2900">
                <a:solidFill>
                  <a:srgbClr val="FFFFFF"/>
                </a:solidFill>
              </a:defRPr>
            </a:pPr>
            <a:r>
              <a:rPr lang="en-US" dirty="0"/>
              <a:t>You've taken your first steps with both </a:t>
            </a:r>
            <a:r>
              <a:rPr lang="en-US" dirty="0" err="1"/>
              <a:t>NetLogo</a:t>
            </a:r>
            <a:r>
              <a:rPr lang="en-US" dirty="0"/>
              <a:t> and Python. Keep experimenting and building more complex models to deepen your understanding of agent-based modeling and simulation.</a:t>
            </a:r>
          </a:p>
          <a:p>
            <a:pPr>
              <a:defRPr sz="2900">
                <a:solidFill>
                  <a:srgbClr val="FFFFFF"/>
                </a:solidFill>
              </a:defRPr>
            </a:pPr>
            <a:r>
              <a:rPr dirty="0"/>
              <a:t> </a:t>
            </a:r>
            <a:r>
              <a:rPr dirty="0" err="1"/>
              <a:t>NetLogo</a:t>
            </a:r>
            <a:r>
              <a:rPr dirty="0"/>
              <a:t> is a versatile tool for simulations.</a:t>
            </a:r>
          </a:p>
          <a:p>
            <a:pPr>
              <a:defRPr sz="2900">
                <a:solidFill>
                  <a:srgbClr val="FFFFFF"/>
                </a:solidFill>
              </a:defRPr>
            </a:pPr>
            <a:r>
              <a:rPr dirty="0"/>
              <a:t> Ensure your system meets the requirements.</a:t>
            </a:r>
          </a:p>
          <a:p>
            <a:pPr>
              <a:defRPr sz="2900">
                <a:solidFill>
                  <a:srgbClr val="FFFFFF"/>
                </a:solidFill>
              </a:defRPr>
            </a:pPr>
            <a:r>
              <a:rPr dirty="0"/>
              <a:t> Download and install from the official site.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>
                <a:solidFill>
                  <a:srgbClr val="FFFFFF"/>
                </a:solidFill>
              </a:defRPr>
            </a:pPr>
            <a:r>
              <a:t>System Requirements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4EAEBA9-6F6F-C279-52E8-51387EBC68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9697842"/>
              </p:ext>
            </p:extLst>
          </p:nvPr>
        </p:nvGraphicFramePr>
        <p:xfrm>
          <a:off x="492369" y="1417639"/>
          <a:ext cx="11090031" cy="4708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>
                <a:solidFill>
                  <a:srgbClr val="FFFFFF"/>
                </a:solidFill>
              </a:defRPr>
            </a:pPr>
            <a:r>
              <a:t>Where to Download NetLogo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D8BE48F-0473-5389-FFDE-144B7BF66B6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9600" y="1600201"/>
          <a:ext cx="10972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>
                <a:solidFill>
                  <a:srgbClr val="FFFFFF"/>
                </a:solidFill>
              </a:defRPr>
            </a:pPr>
            <a:r>
              <a:rPr dirty="0"/>
              <a:t>How to Install </a:t>
            </a:r>
            <a:r>
              <a:rPr dirty="0" err="1"/>
              <a:t>NetLogo</a:t>
            </a:r>
            <a:endParaRPr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27D98A9-D685-49A8-7C77-BA8883A1F8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3964413"/>
              </p:ext>
            </p:extLst>
          </p:nvPr>
        </p:nvGraphicFramePr>
        <p:xfrm>
          <a:off x="609600" y="1868993"/>
          <a:ext cx="10972800" cy="4257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305F053-4537-6F30-C705-9CE67B04A5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8051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2C1E2-A850-C087-185F-0A0514D4B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the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394AA-7176-E346-F49D-3E8BEE876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6986954" cy="4525963"/>
          </a:xfrm>
        </p:spPr>
        <p:txBody>
          <a:bodyPr>
            <a:normAutofit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8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When you first open </a:t>
            </a:r>
            <a:r>
              <a:rPr lang="en-US" sz="2800" kern="1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NetLogo</a:t>
            </a:r>
            <a:r>
              <a:rPr lang="en-US" sz="28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, you'll see the main interface divided into several areas:</a:t>
            </a:r>
          </a:p>
          <a:p>
            <a:pPr marL="40005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Menu Bar</a:t>
            </a:r>
            <a:r>
              <a:rPr lang="en-US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 Contains File, Edit, Tools, Zoom, and Help options</a:t>
            </a:r>
          </a:p>
          <a:p>
            <a:pPr marL="40005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Toolbar: </a:t>
            </a:r>
            <a:r>
              <a:rPr lang="en-US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Quick access to common actions like New, Open, Save</a:t>
            </a:r>
          </a:p>
          <a:p>
            <a:pPr marL="40005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Tabs: </a:t>
            </a:r>
            <a:r>
              <a:rPr lang="en-US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Interface, Info, and Code tabs</a:t>
            </a:r>
          </a:p>
          <a:p>
            <a:pPr marL="40005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Command Center: </a:t>
            </a:r>
            <a:r>
              <a:rPr lang="en-US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At the bottom, where you can enter commands directly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A433F3-DE26-7DF8-6B34-9DC7808D7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848" y="1678074"/>
            <a:ext cx="4073552" cy="415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43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C8011-F7FC-18BF-9FE6-5922D5433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Model: Wolf Sheep Predation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10AEFD1-CE2F-36EF-4027-F0F8F19D57F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4401" y="1266775"/>
            <a:ext cx="8802356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</a:rPr>
              <a:t>Let's explore a pre-built model to get familiar with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effectLst/>
              </a:rPr>
              <a:t>NetLogo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</a:rPr>
              <a:t>Click on "File" in the menu bar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</a:rPr>
              <a:t>Select "Models Library"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</a:rPr>
              <a:t>In the library, navigate to "Biology" &gt; "Wolf Sheep Predation"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</a:rPr>
              <a:t>Click "Open"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</a:rPr>
              <a:t>You'll see the model interface with various buttons, sliders, and graphs.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2F67E5-8890-34CA-BA58-C287B06B0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7317" y="2038068"/>
            <a:ext cx="3009481" cy="300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786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6A330-E57C-C6FA-EA12-FCFF87EA3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the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63C83-1686-4C99-67B7-08D44F69D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090057"/>
            <a:ext cx="8102321" cy="403610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Click the "setup" button to initialize the simulation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Click "go" to start the simulation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Observe how the wolf and sheep populations change over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EF9FF5-EBAF-C802-3CE3-CD60D31C8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732" y="2250831"/>
            <a:ext cx="2921147" cy="292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35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88830-224A-3A64-260D-C9A030F92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0B28C-A425-5444-A140-B20B63D83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on the "Code" tab</a:t>
            </a:r>
          </a:p>
          <a:p>
            <a:r>
              <a:rPr lang="en-US" dirty="0"/>
              <a:t>Here you can see the </a:t>
            </a:r>
            <a:r>
              <a:rPr lang="en-US" dirty="0" err="1"/>
              <a:t>NetLogo</a:t>
            </a:r>
            <a:r>
              <a:rPr lang="en-US" dirty="0"/>
              <a:t> code that defines the model's behavior</a:t>
            </a:r>
          </a:p>
          <a:p>
            <a:r>
              <a:rPr lang="en-US" dirty="0"/>
              <a:t>Don't worry if you don't understand everything yet – we'll get there!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0FB0E2-9E25-5123-5F68-CD7A51CB1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009" y="4096395"/>
            <a:ext cx="2486967" cy="248696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162139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1">
      <a:dk1>
        <a:sysClr val="windowText" lastClr="000000"/>
      </a:dk1>
      <a:lt1>
        <a:sysClr val="window" lastClr="FFFFFF"/>
      </a:lt1>
      <a:dk2>
        <a:srgbClr val="32324C"/>
      </a:dk2>
      <a:lt2>
        <a:srgbClr val="E4E0F7"/>
      </a:lt2>
      <a:accent1>
        <a:srgbClr val="D20CC9"/>
      </a:accent1>
      <a:accent2>
        <a:srgbClr val="2FE6E6"/>
      </a:accent2>
      <a:accent3>
        <a:srgbClr val="6600FF"/>
      </a:accent3>
      <a:accent4>
        <a:srgbClr val="4CC3FE"/>
      </a:accent4>
      <a:accent5>
        <a:srgbClr val="6048C8"/>
      </a:accent5>
      <a:accent6>
        <a:srgbClr val="FB39F2"/>
      </a:accent6>
      <a:hlink>
        <a:srgbClr val="0066FF"/>
      </a:hlink>
      <a:folHlink>
        <a:srgbClr val="6666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6069</TotalTime>
  <Words>1185</Words>
  <Application>Microsoft Office PowerPoint</Application>
  <PresentationFormat>Widescreen</PresentationFormat>
  <Paragraphs>127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Arial</vt:lpstr>
      <vt:lpstr>Calibri</vt:lpstr>
      <vt:lpstr>Office Theme</vt:lpstr>
      <vt:lpstr>Introduction to Real-Time Simulation with NetLogo</vt:lpstr>
      <vt:lpstr>System Requirements</vt:lpstr>
      <vt:lpstr>Where to Download NetLogo</vt:lpstr>
      <vt:lpstr>How to Install NetLogo</vt:lpstr>
      <vt:lpstr>PowerPoint Presentation</vt:lpstr>
      <vt:lpstr>Exploring the Interface</vt:lpstr>
      <vt:lpstr>Your First Model: Wolf Sheep Predation</vt:lpstr>
      <vt:lpstr>Running the Simulation</vt:lpstr>
      <vt:lpstr>Viewing the Code</vt:lpstr>
      <vt:lpstr>Creating Your First Simple Model</vt:lpstr>
      <vt:lpstr>For Python 1 of 2</vt:lpstr>
      <vt:lpstr>For Python 2 of 2</vt:lpstr>
      <vt:lpstr>Running the Simulation</vt:lpstr>
      <vt:lpstr>Next Steps - NetLogo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patricia.mcmanus</cp:lastModifiedBy>
  <cp:revision>2</cp:revision>
  <dcterms:created xsi:type="dcterms:W3CDTF">2013-01-27T09:14:16Z</dcterms:created>
  <dcterms:modified xsi:type="dcterms:W3CDTF">2024-08-28T01:01:43Z</dcterms:modified>
  <cp:category/>
</cp:coreProperties>
</file>